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ags/tag2.xml" ContentType="application/vnd.openxmlformats-officedocument.presentationml.tags+xml"/>
  <Override PartName="/ppt/charts/chart3.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5.xml" ContentType="application/vnd.openxmlformats-officedocument.presentationml.tags+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6.xml" ContentType="application/vnd.openxmlformats-officedocument.presentationml.tags+xml"/>
  <Override PartName="/ppt/media/image49.svg" ContentType="image/svg+xml"/>
  <Override PartName="/ppt/charts/chart9.xml" ContentType="application/vnd.openxmlformats-officedocument.drawingml.chart+xml"/>
  <Override PartName="/ppt/theme/themeOverride2.xml" ContentType="application/vnd.openxmlformats-officedocument.themeOverride+xml"/>
  <Override PartName="/ppt/tags/tag7.xml" ContentType="application/vnd.openxmlformats-officedocument.presentationml.tags+xml"/>
  <Override PartName="/ppt/charts/chart10.xml" ContentType="application/vnd.openxmlformats-officedocument.drawingml.chart+xml"/>
  <Override PartName="/ppt/tags/tag8.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heme/themeOverride3.xml" ContentType="application/vnd.openxmlformats-officedocument.themeOverride+xml"/>
  <Override PartName="/ppt/tags/tag9.xml" ContentType="application/vnd.openxmlformats-officedocument.presentationml.tags+xml"/>
  <Override PartName="/ppt/charts/chart13.xml" ContentType="application/vnd.openxmlformats-officedocument.drawingml.chart+xml"/>
  <Override PartName="/ppt/theme/themeOverride4.xml" ContentType="application/vnd.openxmlformats-officedocument.themeOverride+xml"/>
  <Override PartName="/ppt/tags/tag10.xml" ContentType="application/vnd.openxmlformats-officedocument.presentationml.tags+xml"/>
  <Override PartName="/ppt/charts/chart14.xml" ContentType="application/vnd.openxmlformats-officedocument.drawingml.chart+xml"/>
  <Override PartName="/ppt/theme/themeOverride5.xml" ContentType="application/vnd.openxmlformats-officedocument.themeOverride+xml"/>
  <Override PartName="/ppt/tags/tag11.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heme/themeOverride6.xml" ContentType="application/vnd.openxmlformats-officedocument.themeOverride+xml"/>
  <Override PartName="/ppt/tags/tag12.xml" ContentType="application/vnd.openxmlformats-officedocument.presentationml.tags+xml"/>
  <Override PartName="/ppt/charts/chart17.xml" ContentType="application/vnd.openxmlformats-officedocument.drawingml.chart+xml"/>
  <Override PartName="/ppt/tags/tag13.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heme/themeOverride7.xml" ContentType="application/vnd.openxmlformats-officedocument.themeOverride+xml"/>
  <Override PartName="/ppt/tags/tag14.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15.xml" ContentType="application/vnd.openxmlformats-officedocument.presentationml.tags+xml"/>
  <Override PartName="/ppt/media/image59.svg" ContentType="image/svg+xml"/>
  <Override PartName="/ppt/notesSlides/notesSlide4.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tags/tag16.xml" ContentType="application/vnd.openxmlformats-officedocument.presentationml.tags+xml"/>
  <Override PartName="/ppt/charts/chart24.xml" ContentType="application/vnd.openxmlformats-officedocument.drawingml.chart+xml"/>
  <Override PartName="/ppt/media/image62.svg" ContentType="image/svg+xml"/>
  <Override PartName="/ppt/charts/chart25.xml" ContentType="application/vnd.openxmlformats-officedocument.drawingml.chart+xml"/>
  <Override PartName="/ppt/charts/chart26.xml" ContentType="application/vnd.openxmlformats-officedocument.drawingml.chart+xml"/>
  <Override PartName="/ppt/tags/tag17.xml" ContentType="application/vnd.openxmlformats-officedocument.presentationml.tags+xml"/>
  <Override PartName="/ppt/notesSlides/notesSlide5.xml" ContentType="application/vnd.openxmlformats-officedocument.presentationml.notesSlide+xml"/>
  <Override PartName="/ppt/charts/chart27.xml" ContentType="application/vnd.openxmlformats-officedocument.drawingml.chart+xml"/>
  <Override PartName="/ppt/theme/themeOverride9.xml" ContentType="application/vnd.openxmlformats-officedocument.themeOverride+xml"/>
  <Override PartName="/ppt/tags/tag18.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heme/themeOverride10.xml" ContentType="application/vnd.openxmlformats-officedocument.themeOverride+xml"/>
  <Override PartName="/ppt/tags/tag19.xml" ContentType="application/vnd.openxmlformats-officedocument.presentationml.tags+xml"/>
  <Override PartName="/ppt/media/image66.svg" ContentType="image/svg+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ags/tag20.xml" ContentType="application/vnd.openxmlformats-officedocument.presentationml.tags+xml"/>
  <Override PartName="/ppt/charts/chart33.xml" ContentType="application/vnd.openxmlformats-officedocument.drawingml.chart+xml"/>
  <Override PartName="/ppt/theme/themeOverride11.xml" ContentType="application/vnd.openxmlformats-officedocument.themeOverride+xml"/>
  <Override PartName="/ppt/tags/tag21.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theme/themeOverride12.xml" ContentType="application/vnd.openxmlformats-officedocument.themeOverride+xml"/>
  <Override PartName="/ppt/tags/tag22.xml" ContentType="application/vnd.openxmlformats-officedocument.presentationml.tags+xml"/>
  <Override PartName="/ppt/charts/chart36.xml" ContentType="application/vnd.openxmlformats-officedocument.drawingml.chart+xml"/>
  <Override PartName="/ppt/tags/tag23.xml" ContentType="application/vnd.openxmlformats-officedocument.presentationml.tags+xml"/>
  <Override PartName="/ppt/charts/chart37.xml" ContentType="application/vnd.openxmlformats-officedocument.drawingml.chart+xml"/>
  <Override PartName="/ppt/charts/chart38.xml" ContentType="application/vnd.openxmlformats-officedocument.drawingml.chart+xml"/>
  <Override PartName="/ppt/theme/themeOverride13.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3" r:id="rId1"/>
    <p:sldMasterId id="2147483781" r:id="rId2"/>
  </p:sldMasterIdLst>
  <p:notesMasterIdLst>
    <p:notesMasterId r:id="rId67"/>
  </p:notesMasterIdLst>
  <p:handoutMasterIdLst>
    <p:handoutMasterId r:id="rId68"/>
  </p:handoutMasterIdLst>
  <p:sldIdLst>
    <p:sldId id="256" r:id="rId3"/>
    <p:sldId id="399" r:id="rId4"/>
    <p:sldId id="375" r:id="rId5"/>
    <p:sldId id="428" r:id="rId6"/>
    <p:sldId id="260" r:id="rId7"/>
    <p:sldId id="458" r:id="rId8"/>
    <p:sldId id="502" r:id="rId9"/>
    <p:sldId id="479" r:id="rId10"/>
    <p:sldId id="291" r:id="rId11"/>
    <p:sldId id="503" r:id="rId12"/>
    <p:sldId id="501" r:id="rId13"/>
    <p:sldId id="528" r:id="rId14"/>
    <p:sldId id="524" r:id="rId15"/>
    <p:sldId id="504" r:id="rId16"/>
    <p:sldId id="478" r:id="rId17"/>
    <p:sldId id="373" r:id="rId18"/>
    <p:sldId id="505" r:id="rId19"/>
    <p:sldId id="465" r:id="rId20"/>
    <p:sldId id="506" r:id="rId21"/>
    <p:sldId id="434" r:id="rId22"/>
    <p:sldId id="507" r:id="rId23"/>
    <p:sldId id="523" r:id="rId24"/>
    <p:sldId id="436" r:id="rId25"/>
    <p:sldId id="508" r:id="rId26"/>
    <p:sldId id="438" r:id="rId27"/>
    <p:sldId id="509" r:id="rId28"/>
    <p:sldId id="441" r:id="rId29"/>
    <p:sldId id="510" r:id="rId30"/>
    <p:sldId id="476" r:id="rId31"/>
    <p:sldId id="461" r:id="rId32"/>
    <p:sldId id="511" r:id="rId33"/>
    <p:sldId id="446" r:id="rId34"/>
    <p:sldId id="512" r:id="rId35"/>
    <p:sldId id="475" r:id="rId36"/>
    <p:sldId id="277" r:id="rId37"/>
    <p:sldId id="513" r:id="rId38"/>
    <p:sldId id="474" r:id="rId39"/>
    <p:sldId id="306" r:id="rId40"/>
    <p:sldId id="514" r:id="rId41"/>
    <p:sldId id="525" r:id="rId42"/>
    <p:sldId id="515" r:id="rId43"/>
    <p:sldId id="473" r:id="rId44"/>
    <p:sldId id="526" r:id="rId45"/>
    <p:sldId id="516" r:id="rId46"/>
    <p:sldId id="450" r:id="rId47"/>
    <p:sldId id="517" r:id="rId48"/>
    <p:sldId id="472" r:id="rId49"/>
    <p:sldId id="453" r:id="rId50"/>
    <p:sldId id="518" r:id="rId51"/>
    <p:sldId id="471" r:id="rId52"/>
    <p:sldId id="285" r:id="rId53"/>
    <p:sldId id="519" r:id="rId54"/>
    <p:sldId id="457" r:id="rId55"/>
    <p:sldId id="520" r:id="rId56"/>
    <p:sldId id="470" r:id="rId57"/>
    <p:sldId id="455" r:id="rId58"/>
    <p:sldId id="521" r:id="rId59"/>
    <p:sldId id="469" r:id="rId60"/>
    <p:sldId id="290" r:id="rId61"/>
    <p:sldId id="299" r:id="rId62"/>
    <p:sldId id="371" r:id="rId63"/>
    <p:sldId id="522" r:id="rId64"/>
    <p:sldId id="467" r:id="rId65"/>
    <p:sldId id="527" r:id="rId66"/>
  </p:sldIdLst>
  <p:sldSz cx="9151938" cy="5148263"/>
  <p:notesSz cx="7102475" cy="9388475"/>
  <p:custDataLst>
    <p:tags r:id="rId69"/>
  </p:custData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9" userDrawn="1">
          <p15:clr>
            <a:srgbClr val="A4A3A4"/>
          </p15:clr>
        </p15:guide>
        <p15:guide id="2" orient="horz" pos="614" userDrawn="1">
          <p15:clr>
            <a:srgbClr val="A4A3A4"/>
          </p15:clr>
        </p15:guide>
        <p15:guide id="3" orient="horz" pos="1622" userDrawn="1">
          <p15:clr>
            <a:srgbClr val="A4A3A4"/>
          </p15:clr>
        </p15:guide>
        <p15:guide id="4" orient="horz" pos="3135" userDrawn="1">
          <p15:clr>
            <a:srgbClr val="A4A3A4"/>
          </p15:clr>
        </p15:guide>
        <p15:guide id="5" pos="5477" userDrawn="1">
          <p15:clr>
            <a:srgbClr val="A4A3A4"/>
          </p15:clr>
        </p15:guide>
        <p15:guide id="6" pos="288" userDrawn="1">
          <p15:clr>
            <a:srgbClr val="A4A3A4"/>
          </p15:clr>
        </p15:guide>
        <p15:guide id="7" pos="2883" userDrawn="1">
          <p15:clr>
            <a:srgbClr val="A4A3A4"/>
          </p15:clr>
        </p15:guide>
        <p15:guide id="8" pos="144" userDrawn="1">
          <p15:clr>
            <a:srgbClr val="A4A3A4"/>
          </p15:clr>
        </p15:guide>
        <p15:guide id="9" pos="5621"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 Mandelli" initials="MM" lastIdx="0" clrIdx="0"/>
  <p:cmAuthor id="2" name="Maj Mandelli" initials="MM [2]" lastIdx="0" clrIdx="1"/>
  <p:cmAuthor id="3" name="Nicole Alfano" initials="NA" lastIdx="0" clrIdx="2"/>
  <p:cmAuthor id="4" name="Nicole Alfano" initials="NA [2]" lastIdx="0" clrIdx="3"/>
  <p:cmAuthor id="5" name="Diane DeStefano" initials="DD" lastIdx="0" clrIdx="4">
    <p:extLst>
      <p:ext uri="{19B8F6BF-5375-455C-9EA6-DF929625EA0E}">
        <p15:presenceInfo xmlns:p15="http://schemas.microsoft.com/office/powerpoint/2012/main" userId="S-1-5-21-2033666711-1454710478-2871351766-39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367"/>
    <a:srgbClr val="000000"/>
    <a:srgbClr val="44BAC4"/>
    <a:srgbClr val="00B0F4"/>
    <a:srgbClr val="5D839B"/>
    <a:srgbClr val="333333"/>
    <a:srgbClr val="343434"/>
    <a:srgbClr val="F8F8F6"/>
    <a:srgbClr val="E5E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9631B5-78F2-41C9-869B-9F39066F8104}">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602" autoAdjust="0"/>
  </p:normalViewPr>
  <p:slideViewPr>
    <p:cSldViewPr>
      <p:cViewPr>
        <p:scale>
          <a:sx n="130" d="100"/>
          <a:sy n="130" d="100"/>
        </p:scale>
        <p:origin x="1620" y="252"/>
      </p:cViewPr>
      <p:guideLst>
        <p:guide orient="horz" pos="2919"/>
        <p:guide orient="horz" pos="614"/>
        <p:guide orient="horz" pos="1622"/>
        <p:guide orient="horz" pos="3135"/>
        <p:guide pos="5477"/>
        <p:guide pos="288"/>
        <p:guide pos="2883"/>
        <p:guide pos="144"/>
        <p:guide pos="5621"/>
      </p:guideLst>
    </p:cSldViewPr>
  </p:slideViewPr>
  <p:outlineViewPr>
    <p:cViewPr>
      <p:scale>
        <a:sx n="33" d="100"/>
        <a:sy n="33" d="100"/>
      </p:scale>
      <p:origin x="0" y="-303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954" y="84"/>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Dino" userId="086e81c00ab42dcb" providerId="LiveId" clId="{937507B3-0378-40FD-8A17-AE28A373EB46}"/>
    <pc:docChg chg="undo custSel modSld modNotesMaster modHandout">
      <pc:chgData name="Jeanette Dino" userId="086e81c00ab42dcb" providerId="LiveId" clId="{937507B3-0378-40FD-8A17-AE28A373EB46}" dt="2023-10-23T10:13:23.010" v="7483" actId="313"/>
      <pc:docMkLst>
        <pc:docMk/>
      </pc:docMkLst>
      <pc:sldChg chg="modSp mod modNotes">
        <pc:chgData name="Jeanette Dino" userId="086e81c00ab42dcb" providerId="LiveId" clId="{937507B3-0378-40FD-8A17-AE28A373EB46}" dt="2023-10-13T14:06:35.912" v="229"/>
        <pc:sldMkLst>
          <pc:docMk/>
          <pc:sldMk cId="3660148358" sldId="256"/>
        </pc:sldMkLst>
        <pc:spChg chg="mod">
          <ac:chgData name="Jeanette Dino" userId="086e81c00ab42dcb" providerId="LiveId" clId="{937507B3-0378-40FD-8A17-AE28A373EB46}" dt="2023-09-28T13:36:17.440" v="12" actId="20577"/>
          <ac:spMkLst>
            <pc:docMk/>
            <pc:sldMk cId="3660148358" sldId="256"/>
            <ac:spMk id="5" creationId="{00000000-0000-0000-0000-000000000000}"/>
          </ac:spMkLst>
        </pc:spChg>
      </pc:sldChg>
      <pc:sldChg chg="addSp delSp modSp mod">
        <pc:chgData name="Jeanette Dino" userId="086e81c00ab42dcb" providerId="LiveId" clId="{937507B3-0378-40FD-8A17-AE28A373EB46}" dt="2023-09-28T13:39:00.473" v="42"/>
        <pc:sldMkLst>
          <pc:docMk/>
          <pc:sldMk cId="3263663891" sldId="260"/>
        </pc:sldMkLst>
        <pc:spChg chg="add mod">
          <ac:chgData name="Jeanette Dino" userId="086e81c00ab42dcb" providerId="LiveId" clId="{937507B3-0378-40FD-8A17-AE28A373EB46}" dt="2023-09-28T13:39:00.473" v="42"/>
          <ac:spMkLst>
            <pc:docMk/>
            <pc:sldMk cId="3263663891" sldId="260"/>
            <ac:spMk id="3" creationId="{BD8D0EED-0331-CFDA-AE35-2BB7A3560037}"/>
          </ac:spMkLst>
        </pc:spChg>
        <pc:spChg chg="del">
          <ac:chgData name="Jeanette Dino" userId="086e81c00ab42dcb" providerId="LiveId" clId="{937507B3-0378-40FD-8A17-AE28A373EB46}" dt="2023-09-28T13:38:58.965" v="41" actId="478"/>
          <ac:spMkLst>
            <pc:docMk/>
            <pc:sldMk cId="3263663891" sldId="260"/>
            <ac:spMk id="5" creationId="{A79C2F62-7F44-32F0-E432-09A8DA07777E}"/>
          </ac:spMkLst>
        </pc:spChg>
      </pc:sldChg>
      <pc:sldChg chg="addSp delSp modSp mod">
        <pc:chgData name="Jeanette Dino" userId="086e81c00ab42dcb" providerId="LiveId" clId="{937507B3-0378-40FD-8A17-AE28A373EB46}" dt="2023-10-16T14:02:23.203" v="3255" actId="6549"/>
        <pc:sldMkLst>
          <pc:docMk/>
          <pc:sldMk cId="3902475870" sldId="277"/>
        </pc:sldMkLst>
        <pc:spChg chg="mod">
          <ac:chgData name="Jeanette Dino" userId="086e81c00ab42dcb" providerId="LiveId" clId="{937507B3-0378-40FD-8A17-AE28A373EB46}" dt="2023-10-16T14:02:23.203" v="3255" actId="6549"/>
          <ac:spMkLst>
            <pc:docMk/>
            <pc:sldMk cId="3902475870" sldId="277"/>
            <ac:spMk id="2" creationId="{00000000-0000-0000-0000-000000000000}"/>
          </ac:spMkLst>
        </pc:spChg>
        <pc:spChg chg="add mod">
          <ac:chgData name="Jeanette Dino" userId="086e81c00ab42dcb" providerId="LiveId" clId="{937507B3-0378-40FD-8A17-AE28A373EB46}" dt="2023-09-28T13:45:40.364" v="127"/>
          <ac:spMkLst>
            <pc:docMk/>
            <pc:sldMk cId="3902475870" sldId="277"/>
            <ac:spMk id="8" creationId="{A4350A72-17C3-B306-1B96-233D43615BF8}"/>
          </ac:spMkLst>
        </pc:spChg>
        <pc:spChg chg="del">
          <ac:chgData name="Jeanette Dino" userId="086e81c00ab42dcb" providerId="LiveId" clId="{937507B3-0378-40FD-8A17-AE28A373EB46}" dt="2023-09-28T13:45:39.861" v="126" actId="478"/>
          <ac:spMkLst>
            <pc:docMk/>
            <pc:sldMk cId="3902475870" sldId="277"/>
            <ac:spMk id="9" creationId="{7172B83C-87FC-00B8-D7CE-6BF7E71DB85F}"/>
          </ac:spMkLst>
        </pc:spChg>
      </pc:sldChg>
      <pc:sldChg chg="addSp delSp modSp mod">
        <pc:chgData name="Jeanette Dino" userId="086e81c00ab42dcb" providerId="LiveId" clId="{937507B3-0378-40FD-8A17-AE28A373EB46}" dt="2023-10-17T17:39:55.286" v="5529" actId="6549"/>
        <pc:sldMkLst>
          <pc:docMk/>
          <pc:sldMk cId="3555438107" sldId="285"/>
        </pc:sldMkLst>
        <pc:spChg chg="add mod">
          <ac:chgData name="Jeanette Dino" userId="086e81c00ab42dcb" providerId="LiveId" clId="{937507B3-0378-40FD-8A17-AE28A373EB46}" dt="2023-09-28T13:47:30.965" v="160"/>
          <ac:spMkLst>
            <pc:docMk/>
            <pc:sldMk cId="3555438107" sldId="285"/>
            <ac:spMk id="3" creationId="{59D62139-4B4A-A749-DD5B-5E42B8D72802}"/>
          </ac:spMkLst>
        </pc:spChg>
        <pc:spChg chg="del">
          <ac:chgData name="Jeanette Dino" userId="086e81c00ab42dcb" providerId="LiveId" clId="{937507B3-0378-40FD-8A17-AE28A373EB46}" dt="2023-09-28T13:47:30.476" v="159" actId="478"/>
          <ac:spMkLst>
            <pc:docMk/>
            <pc:sldMk cId="3555438107" sldId="285"/>
            <ac:spMk id="9" creationId="{94F42786-BF83-97BB-126C-07FD0E7DE5F9}"/>
          </ac:spMkLst>
        </pc:spChg>
        <pc:spChg chg="mod">
          <ac:chgData name="Jeanette Dino" userId="086e81c00ab42dcb" providerId="LiveId" clId="{937507B3-0378-40FD-8A17-AE28A373EB46}" dt="2023-10-17T17:39:55.286" v="5529" actId="6549"/>
          <ac:spMkLst>
            <pc:docMk/>
            <pc:sldMk cId="3555438107" sldId="285"/>
            <ac:spMk id="13" creationId="{00000000-0000-0000-0000-000000000000}"/>
          </ac:spMkLst>
        </pc:spChg>
      </pc:sldChg>
      <pc:sldChg chg="addSp delSp modSp mod">
        <pc:chgData name="Jeanette Dino" userId="086e81c00ab42dcb" providerId="LiveId" clId="{937507B3-0378-40FD-8A17-AE28A373EB46}" dt="2023-09-28T13:48:20.286" v="176"/>
        <pc:sldMkLst>
          <pc:docMk/>
          <pc:sldMk cId="2821286975" sldId="290"/>
        </pc:sldMkLst>
        <pc:spChg chg="add mod">
          <ac:chgData name="Jeanette Dino" userId="086e81c00ab42dcb" providerId="LiveId" clId="{937507B3-0378-40FD-8A17-AE28A373EB46}" dt="2023-09-28T13:48:20.286" v="176"/>
          <ac:spMkLst>
            <pc:docMk/>
            <pc:sldMk cId="2821286975" sldId="290"/>
            <ac:spMk id="3" creationId="{FC6BC55F-F6D9-6D60-4588-1586DDFE9F4B}"/>
          </ac:spMkLst>
        </pc:spChg>
        <pc:spChg chg="del">
          <ac:chgData name="Jeanette Dino" userId="086e81c00ab42dcb" providerId="LiveId" clId="{937507B3-0378-40FD-8A17-AE28A373EB46}" dt="2023-09-28T13:48:19.832" v="175" actId="478"/>
          <ac:spMkLst>
            <pc:docMk/>
            <pc:sldMk cId="2821286975" sldId="290"/>
            <ac:spMk id="6" creationId="{A7403B03-F497-60D8-EEFF-F30D9A2DF68E}"/>
          </ac:spMkLst>
        </pc:spChg>
      </pc:sldChg>
      <pc:sldChg chg="addSp delSp modSp mod">
        <pc:chgData name="Jeanette Dino" userId="086e81c00ab42dcb" providerId="LiveId" clId="{937507B3-0378-40FD-8A17-AE28A373EB46}" dt="2023-10-13T14:41:02.609" v="857" actId="6549"/>
        <pc:sldMkLst>
          <pc:docMk/>
          <pc:sldMk cId="111083189" sldId="291"/>
        </pc:sldMkLst>
        <pc:spChg chg="add mod">
          <ac:chgData name="Jeanette Dino" userId="086e81c00ab42dcb" providerId="LiveId" clId="{937507B3-0378-40FD-8A17-AE28A373EB46}" dt="2023-09-28T13:42:22.807" v="67"/>
          <ac:spMkLst>
            <pc:docMk/>
            <pc:sldMk cId="111083189" sldId="291"/>
            <ac:spMk id="3" creationId="{7D6AE77B-501B-7440-665B-6B7D14C70B94}"/>
          </ac:spMkLst>
        </pc:spChg>
        <pc:spChg chg="del">
          <ac:chgData name="Jeanette Dino" userId="086e81c00ab42dcb" providerId="LiveId" clId="{937507B3-0378-40FD-8A17-AE28A373EB46}" dt="2023-09-28T13:42:21.932" v="66" actId="478"/>
          <ac:spMkLst>
            <pc:docMk/>
            <pc:sldMk cId="111083189" sldId="291"/>
            <ac:spMk id="4" creationId="{7EF33A0B-247C-1942-685C-1C3A85AA7CF2}"/>
          </ac:spMkLst>
        </pc:spChg>
        <pc:spChg chg="mod">
          <ac:chgData name="Jeanette Dino" userId="086e81c00ab42dcb" providerId="LiveId" clId="{937507B3-0378-40FD-8A17-AE28A373EB46}" dt="2023-10-13T14:40:58.645" v="855" actId="6549"/>
          <ac:spMkLst>
            <pc:docMk/>
            <pc:sldMk cId="111083189" sldId="291"/>
            <ac:spMk id="5" creationId="{00000000-0000-0000-0000-000000000000}"/>
          </ac:spMkLst>
        </pc:spChg>
        <pc:spChg chg="mod">
          <ac:chgData name="Jeanette Dino" userId="086e81c00ab42dcb" providerId="LiveId" clId="{937507B3-0378-40FD-8A17-AE28A373EB46}" dt="2023-10-13T14:41:02.609" v="857" actId="6549"/>
          <ac:spMkLst>
            <pc:docMk/>
            <pc:sldMk cId="111083189" sldId="291"/>
            <ac:spMk id="40" creationId="{00000000-0000-0000-0000-000000000000}"/>
          </ac:spMkLst>
        </pc:spChg>
        <pc:graphicFrameChg chg="modGraphic">
          <ac:chgData name="Jeanette Dino" userId="086e81c00ab42dcb" providerId="LiveId" clId="{937507B3-0378-40FD-8A17-AE28A373EB46}" dt="2023-10-13T14:40:15.682" v="853" actId="6549"/>
          <ac:graphicFrameMkLst>
            <pc:docMk/>
            <pc:sldMk cId="111083189" sldId="291"/>
            <ac:graphicFrameMk id="33" creationId="{00000000-0000-0000-0000-000000000000}"/>
          </ac:graphicFrameMkLst>
        </pc:graphicFrameChg>
      </pc:sldChg>
      <pc:sldChg chg="addSp delSp modSp mod">
        <pc:chgData name="Jeanette Dino" userId="086e81c00ab42dcb" providerId="LiveId" clId="{937507B3-0378-40FD-8A17-AE28A373EB46}" dt="2023-10-19T13:35:11.815" v="6039" actId="122"/>
        <pc:sldMkLst>
          <pc:docMk/>
          <pc:sldMk cId="167105665" sldId="299"/>
        </pc:sldMkLst>
        <pc:spChg chg="add mod">
          <ac:chgData name="Jeanette Dino" userId="086e81c00ab42dcb" providerId="LiveId" clId="{937507B3-0378-40FD-8A17-AE28A373EB46}" dt="2023-09-28T13:48:25.812" v="178"/>
          <ac:spMkLst>
            <pc:docMk/>
            <pc:sldMk cId="167105665" sldId="299"/>
            <ac:spMk id="3" creationId="{AF07450C-0F54-A8C6-AF94-3718DC19EB75}"/>
          </ac:spMkLst>
        </pc:spChg>
        <pc:spChg chg="del">
          <ac:chgData name="Jeanette Dino" userId="086e81c00ab42dcb" providerId="LiveId" clId="{937507B3-0378-40FD-8A17-AE28A373EB46}" dt="2023-09-28T13:48:25.294" v="177" actId="478"/>
          <ac:spMkLst>
            <pc:docMk/>
            <pc:sldMk cId="167105665" sldId="299"/>
            <ac:spMk id="4" creationId="{86E2F525-335A-9A5D-D43E-B01C7D062296}"/>
          </ac:spMkLst>
        </pc:spChg>
        <pc:spChg chg="mod">
          <ac:chgData name="Jeanette Dino" userId="086e81c00ab42dcb" providerId="LiveId" clId="{937507B3-0378-40FD-8A17-AE28A373EB46}" dt="2023-10-19T13:16:34.790" v="6016" actId="20577"/>
          <ac:spMkLst>
            <pc:docMk/>
            <pc:sldMk cId="167105665" sldId="299"/>
            <ac:spMk id="9" creationId="{00000000-0000-0000-0000-000000000000}"/>
          </ac:spMkLst>
        </pc:spChg>
        <pc:graphicFrameChg chg="mod modGraphic">
          <ac:chgData name="Jeanette Dino" userId="086e81c00ab42dcb" providerId="LiveId" clId="{937507B3-0378-40FD-8A17-AE28A373EB46}" dt="2023-10-19T13:35:11.815" v="6039" actId="122"/>
          <ac:graphicFrameMkLst>
            <pc:docMk/>
            <pc:sldMk cId="167105665" sldId="299"/>
            <ac:graphicFrameMk id="34" creationId="{00000000-0000-0000-0000-000000000000}"/>
          </ac:graphicFrameMkLst>
        </pc:graphicFrameChg>
      </pc:sldChg>
      <pc:sldChg chg="addSp delSp modSp mod">
        <pc:chgData name="Jeanette Dino" userId="086e81c00ab42dcb" providerId="LiveId" clId="{937507B3-0378-40FD-8A17-AE28A373EB46}" dt="2023-10-16T14:37:10.686" v="4010" actId="27918"/>
        <pc:sldMkLst>
          <pc:docMk/>
          <pc:sldMk cId="2431712188" sldId="306"/>
        </pc:sldMkLst>
        <pc:spChg chg="add mod">
          <ac:chgData name="Jeanette Dino" userId="086e81c00ab42dcb" providerId="LiveId" clId="{937507B3-0378-40FD-8A17-AE28A373EB46}" dt="2023-09-28T13:46:08.272" v="135"/>
          <ac:spMkLst>
            <pc:docMk/>
            <pc:sldMk cId="2431712188" sldId="306"/>
            <ac:spMk id="3" creationId="{5A77B9A9-F996-462C-315D-C8D9B658EC74}"/>
          </ac:spMkLst>
        </pc:spChg>
        <pc:spChg chg="del">
          <ac:chgData name="Jeanette Dino" userId="086e81c00ab42dcb" providerId="LiveId" clId="{937507B3-0378-40FD-8A17-AE28A373EB46}" dt="2023-09-28T13:46:07.688" v="134" actId="478"/>
          <ac:spMkLst>
            <pc:docMk/>
            <pc:sldMk cId="2431712188" sldId="306"/>
            <ac:spMk id="7" creationId="{B0E7CC18-4F76-D5E0-9C03-A48AB33B0D6B}"/>
          </ac:spMkLst>
        </pc:spChg>
        <pc:spChg chg="mod">
          <ac:chgData name="Jeanette Dino" userId="086e81c00ab42dcb" providerId="LiveId" clId="{937507B3-0378-40FD-8A17-AE28A373EB46}" dt="2023-10-16T14:33:29.632" v="4006" actId="20577"/>
          <ac:spMkLst>
            <pc:docMk/>
            <pc:sldMk cId="2431712188" sldId="306"/>
            <ac:spMk id="11" creationId="{00000000-0000-0000-0000-000000000000}"/>
          </ac:spMkLst>
        </pc:spChg>
        <pc:graphicFrameChg chg="modGraphic">
          <ac:chgData name="Jeanette Dino" userId="086e81c00ab42dcb" providerId="LiveId" clId="{937507B3-0378-40FD-8A17-AE28A373EB46}" dt="2023-10-16T14:33:23.290" v="4004" actId="20577"/>
          <ac:graphicFrameMkLst>
            <pc:docMk/>
            <pc:sldMk cId="2431712188" sldId="306"/>
            <ac:graphicFrameMk id="16" creationId="{00000000-0000-0000-0000-000000000000}"/>
          </ac:graphicFrameMkLst>
        </pc:graphicFrameChg>
      </pc:sldChg>
      <pc:sldChg chg="addSp delSp modSp mod">
        <pc:chgData name="Jeanette Dino" userId="086e81c00ab42dcb" providerId="LiveId" clId="{937507B3-0378-40FD-8A17-AE28A373EB46}" dt="2023-10-19T13:41:09.337" v="6083" actId="6549"/>
        <pc:sldMkLst>
          <pc:docMk/>
          <pc:sldMk cId="2945148310" sldId="371"/>
        </pc:sldMkLst>
        <pc:spChg chg="add mod">
          <ac:chgData name="Jeanette Dino" userId="086e81c00ab42dcb" providerId="LiveId" clId="{937507B3-0378-40FD-8A17-AE28A373EB46}" dt="2023-09-28T13:48:33.156" v="180"/>
          <ac:spMkLst>
            <pc:docMk/>
            <pc:sldMk cId="2945148310" sldId="371"/>
            <ac:spMk id="3" creationId="{7FA00111-0515-B7A0-5536-50B765A096DB}"/>
          </ac:spMkLst>
        </pc:spChg>
        <pc:spChg chg="del">
          <ac:chgData name="Jeanette Dino" userId="086e81c00ab42dcb" providerId="LiveId" clId="{937507B3-0378-40FD-8A17-AE28A373EB46}" dt="2023-09-28T13:48:32.160" v="179" actId="478"/>
          <ac:spMkLst>
            <pc:docMk/>
            <pc:sldMk cId="2945148310" sldId="371"/>
            <ac:spMk id="4" creationId="{24560C4D-606B-E913-DBFA-4A7F5CEF2C5D}"/>
          </ac:spMkLst>
        </pc:spChg>
        <pc:spChg chg="mod">
          <ac:chgData name="Jeanette Dino" userId="086e81c00ab42dcb" providerId="LiveId" clId="{937507B3-0378-40FD-8A17-AE28A373EB46}" dt="2023-10-19T13:41:09.337" v="6083" actId="6549"/>
          <ac:spMkLst>
            <pc:docMk/>
            <pc:sldMk cId="2945148310" sldId="371"/>
            <ac:spMk id="9" creationId="{888F8970-91E3-4F88-8386-46E3FA3510D4}"/>
          </ac:spMkLst>
        </pc:spChg>
      </pc:sldChg>
      <pc:sldChg chg="addSp delSp modSp mod">
        <pc:chgData name="Jeanette Dino" userId="086e81c00ab42dcb" providerId="LiveId" clId="{937507B3-0378-40FD-8A17-AE28A373EB46}" dt="2023-10-23T09:59:09.580" v="7439" actId="27918"/>
        <pc:sldMkLst>
          <pc:docMk/>
          <pc:sldMk cId="169098463" sldId="373"/>
        </pc:sldMkLst>
        <pc:spChg chg="add mod">
          <ac:chgData name="Jeanette Dino" userId="086e81c00ab42dcb" providerId="LiveId" clId="{937507B3-0378-40FD-8A17-AE28A373EB46}" dt="2023-09-28T13:43:03.535" v="80"/>
          <ac:spMkLst>
            <pc:docMk/>
            <pc:sldMk cId="169098463" sldId="373"/>
            <ac:spMk id="4" creationId="{925B8551-49C3-4443-0DB6-087A544B0C98}"/>
          </ac:spMkLst>
        </pc:spChg>
        <pc:spChg chg="mod">
          <ac:chgData name="Jeanette Dino" userId="086e81c00ab42dcb" providerId="LiveId" clId="{937507B3-0378-40FD-8A17-AE28A373EB46}" dt="2023-10-14T16:24:00.271" v="1479" actId="6549"/>
          <ac:spMkLst>
            <pc:docMk/>
            <pc:sldMk cId="169098463" sldId="373"/>
            <ac:spMk id="7" creationId="{00000000-0000-0000-0000-000000000000}"/>
          </ac:spMkLst>
        </pc:spChg>
        <pc:spChg chg="del">
          <ac:chgData name="Jeanette Dino" userId="086e81c00ab42dcb" providerId="LiveId" clId="{937507B3-0378-40FD-8A17-AE28A373EB46}" dt="2023-09-28T13:43:02.895" v="79" actId="478"/>
          <ac:spMkLst>
            <pc:docMk/>
            <pc:sldMk cId="169098463" sldId="373"/>
            <ac:spMk id="8" creationId="{A470EAE7-404C-2AFC-84E1-2B14CE33C6D4}"/>
          </ac:spMkLst>
        </pc:spChg>
        <pc:graphicFrameChg chg="mod">
          <ac:chgData name="Jeanette Dino" userId="086e81c00ab42dcb" providerId="LiveId" clId="{937507B3-0378-40FD-8A17-AE28A373EB46}" dt="2023-10-14T16:23:02.354" v="1464"/>
          <ac:graphicFrameMkLst>
            <pc:docMk/>
            <pc:sldMk cId="169098463" sldId="373"/>
            <ac:graphicFrameMk id="13" creationId="{00000000-0000-0000-0000-000000000000}"/>
          </ac:graphicFrameMkLst>
        </pc:graphicFrameChg>
      </pc:sldChg>
      <pc:sldChg chg="addSp delSp modSp mod">
        <pc:chgData name="Jeanette Dino" userId="086e81c00ab42dcb" providerId="LiveId" clId="{937507B3-0378-40FD-8A17-AE28A373EB46}" dt="2023-10-13T13:48:11.697" v="201" actId="6549"/>
        <pc:sldMkLst>
          <pc:docMk/>
          <pc:sldMk cId="4099162406" sldId="375"/>
        </pc:sldMkLst>
        <pc:spChg chg="del">
          <ac:chgData name="Jeanette Dino" userId="086e81c00ab42dcb" providerId="LiveId" clId="{937507B3-0378-40FD-8A17-AE28A373EB46}" dt="2023-09-28T13:38:35.573" v="34" actId="478"/>
          <ac:spMkLst>
            <pc:docMk/>
            <pc:sldMk cId="4099162406" sldId="375"/>
            <ac:spMk id="2" creationId="{8C0A83BF-42D6-561B-57C6-C6AC09078EDF}"/>
          </ac:spMkLst>
        </pc:spChg>
        <pc:spChg chg="add mod">
          <ac:chgData name="Jeanette Dino" userId="086e81c00ab42dcb" providerId="LiveId" clId="{937507B3-0378-40FD-8A17-AE28A373EB46}" dt="2023-09-28T13:38:37.055" v="35"/>
          <ac:spMkLst>
            <pc:docMk/>
            <pc:sldMk cId="4099162406" sldId="375"/>
            <ac:spMk id="3" creationId="{0B38B392-FB04-1AE3-DC85-A8C773FCC338}"/>
          </ac:spMkLst>
        </pc:spChg>
        <pc:spChg chg="mod">
          <ac:chgData name="Jeanette Dino" userId="086e81c00ab42dcb" providerId="LiveId" clId="{937507B3-0378-40FD-8A17-AE28A373EB46}" dt="2023-10-13T13:48:11.697" v="201" actId="6549"/>
          <ac:spMkLst>
            <pc:docMk/>
            <pc:sldMk cId="4099162406" sldId="375"/>
            <ac:spMk id="12" creationId="{00000000-0000-0000-0000-000000000000}"/>
          </ac:spMkLst>
        </pc:spChg>
      </pc:sldChg>
      <pc:sldChg chg="modSp mod">
        <pc:chgData name="Jeanette Dino" userId="086e81c00ab42dcb" providerId="LiveId" clId="{937507B3-0378-40FD-8A17-AE28A373EB46}" dt="2023-09-28T13:37:53.664" v="33" actId="20577"/>
        <pc:sldMkLst>
          <pc:docMk/>
          <pc:sldMk cId="1560084903" sldId="399"/>
        </pc:sldMkLst>
        <pc:spChg chg="mod">
          <ac:chgData name="Jeanette Dino" userId="086e81c00ab42dcb" providerId="LiveId" clId="{937507B3-0378-40FD-8A17-AE28A373EB46}" dt="2023-09-28T13:37:53.664" v="33" actId="20577"/>
          <ac:spMkLst>
            <pc:docMk/>
            <pc:sldMk cId="1560084903" sldId="399"/>
            <ac:spMk id="8" creationId="{00000000-0000-0000-0000-000000000000}"/>
          </ac:spMkLst>
        </pc:spChg>
      </pc:sldChg>
      <pc:sldChg chg="addSp delSp modSp mod">
        <pc:chgData name="Jeanette Dino" userId="086e81c00ab42dcb" providerId="LiveId" clId="{937507B3-0378-40FD-8A17-AE28A373EB46}" dt="2023-10-22T13:59:33.450" v="7422" actId="20577"/>
        <pc:sldMkLst>
          <pc:docMk/>
          <pc:sldMk cId="810986207" sldId="428"/>
        </pc:sldMkLst>
        <pc:spChg chg="del mod">
          <ac:chgData name="Jeanette Dino" userId="086e81c00ab42dcb" providerId="LiveId" clId="{937507B3-0378-40FD-8A17-AE28A373EB46}" dt="2023-09-28T13:38:50.939" v="39" actId="478"/>
          <ac:spMkLst>
            <pc:docMk/>
            <pc:sldMk cId="810986207" sldId="428"/>
            <ac:spMk id="2" creationId="{C2552A66-41C9-F551-A17B-44D4BE1D721E}"/>
          </ac:spMkLst>
        </pc:spChg>
        <pc:spChg chg="add del mod">
          <ac:chgData name="Jeanette Dino" userId="086e81c00ab42dcb" providerId="LiveId" clId="{937507B3-0378-40FD-8A17-AE28A373EB46}" dt="2023-09-28T13:38:45.565" v="38"/>
          <ac:spMkLst>
            <pc:docMk/>
            <pc:sldMk cId="810986207" sldId="428"/>
            <ac:spMk id="3" creationId="{3FFD2E93-7688-2E01-2882-1063BA9C5F12}"/>
          </ac:spMkLst>
        </pc:spChg>
        <pc:spChg chg="add mod">
          <ac:chgData name="Jeanette Dino" userId="086e81c00ab42dcb" providerId="LiveId" clId="{937507B3-0378-40FD-8A17-AE28A373EB46}" dt="2023-09-28T13:38:52.765" v="40"/>
          <ac:spMkLst>
            <pc:docMk/>
            <pc:sldMk cId="810986207" sldId="428"/>
            <ac:spMk id="6" creationId="{25BE14DF-387C-DB6E-0763-9EB17EE4959A}"/>
          </ac:spMkLst>
        </pc:spChg>
        <pc:spChg chg="mod">
          <ac:chgData name="Jeanette Dino" userId="086e81c00ab42dcb" providerId="LiveId" clId="{937507B3-0378-40FD-8A17-AE28A373EB46}" dt="2023-10-22T13:59:33.450" v="7422" actId="20577"/>
          <ac:spMkLst>
            <pc:docMk/>
            <pc:sldMk cId="810986207" sldId="428"/>
            <ac:spMk id="18" creationId="{788BCB92-1179-A068-8623-2B0AD972236A}"/>
          </ac:spMkLst>
        </pc:spChg>
        <pc:graphicFrameChg chg="modGraphic">
          <ac:chgData name="Jeanette Dino" userId="086e81c00ab42dcb" providerId="LiveId" clId="{937507B3-0378-40FD-8A17-AE28A373EB46}" dt="2023-10-22T13:59:25.317" v="7411" actId="20577"/>
          <ac:graphicFrameMkLst>
            <pc:docMk/>
            <pc:sldMk cId="810986207" sldId="428"/>
            <ac:graphicFrameMk id="12" creationId="{D23DB5AD-6CDC-4CD7-8E46-9D17FF0A49E1}"/>
          </ac:graphicFrameMkLst>
        </pc:graphicFrameChg>
      </pc:sldChg>
      <pc:sldChg chg="addSp delSp modSp mod">
        <pc:chgData name="Jeanette Dino" userId="086e81c00ab42dcb" providerId="LiveId" clId="{937507B3-0378-40FD-8A17-AE28A373EB46}" dt="2023-10-22T13:50:32.876" v="7386" actId="208"/>
        <pc:sldMkLst>
          <pc:docMk/>
          <pc:sldMk cId="361007306" sldId="434"/>
        </pc:sldMkLst>
        <pc:spChg chg="del">
          <ac:chgData name="Jeanette Dino" userId="086e81c00ab42dcb" providerId="LiveId" clId="{937507B3-0378-40FD-8A17-AE28A373EB46}" dt="2023-09-28T13:43:24.332" v="86" actId="478"/>
          <ac:spMkLst>
            <pc:docMk/>
            <pc:sldMk cId="361007306" sldId="434"/>
            <ac:spMk id="3" creationId="{45A5B68D-501E-2075-163B-0CB1BFE2CE09}"/>
          </ac:spMkLst>
        </pc:spChg>
        <pc:spChg chg="add mod">
          <ac:chgData name="Jeanette Dino" userId="086e81c00ab42dcb" providerId="LiveId" clId="{937507B3-0378-40FD-8A17-AE28A373EB46}" dt="2023-09-28T13:43:24.818" v="87"/>
          <ac:spMkLst>
            <pc:docMk/>
            <pc:sldMk cId="361007306" sldId="434"/>
            <ac:spMk id="4" creationId="{E5413106-1240-02C8-6BF4-9EB6AEB3B718}"/>
          </ac:spMkLst>
        </pc:spChg>
        <pc:spChg chg="mod">
          <ac:chgData name="Jeanette Dino" userId="086e81c00ab42dcb" providerId="LiveId" clId="{937507B3-0378-40FD-8A17-AE28A373EB46}" dt="2023-10-16T11:17:03.943" v="1842" actId="20577"/>
          <ac:spMkLst>
            <pc:docMk/>
            <pc:sldMk cId="361007306" sldId="434"/>
            <ac:spMk id="50" creationId="{9DFB80D9-316E-4215-BFBA-777A21E4491E}"/>
          </ac:spMkLst>
        </pc:spChg>
        <pc:graphicFrameChg chg="mod">
          <ac:chgData name="Jeanette Dino" userId="086e81c00ab42dcb" providerId="LiveId" clId="{937507B3-0378-40FD-8A17-AE28A373EB46}" dt="2023-10-22T13:50:32.876" v="7386" actId="208"/>
          <ac:graphicFrameMkLst>
            <pc:docMk/>
            <pc:sldMk cId="361007306" sldId="434"/>
            <ac:graphicFrameMk id="40" creationId="{A8944A0B-DDB5-46A8-A4BC-F67E7D0BB6A2}"/>
          </ac:graphicFrameMkLst>
        </pc:graphicFrameChg>
      </pc:sldChg>
      <pc:sldChg chg="addSp delSp modSp mod">
        <pc:chgData name="Jeanette Dino" userId="086e81c00ab42dcb" providerId="LiveId" clId="{937507B3-0378-40FD-8A17-AE28A373EB46}" dt="2023-10-23T10:01:46.270" v="7451" actId="20577"/>
        <pc:sldMkLst>
          <pc:docMk/>
          <pc:sldMk cId="4145557170" sldId="436"/>
        </pc:sldMkLst>
        <pc:spChg chg="add mod">
          <ac:chgData name="Jeanette Dino" userId="086e81c00ab42dcb" providerId="LiveId" clId="{937507B3-0378-40FD-8A17-AE28A373EB46}" dt="2023-09-28T13:43:41.102" v="93"/>
          <ac:spMkLst>
            <pc:docMk/>
            <pc:sldMk cId="4145557170" sldId="436"/>
            <ac:spMk id="2" creationId="{623E5B3B-A7B7-8983-5BCA-ECA65180E807}"/>
          </ac:spMkLst>
        </pc:spChg>
        <pc:spChg chg="del">
          <ac:chgData name="Jeanette Dino" userId="086e81c00ab42dcb" providerId="LiveId" clId="{937507B3-0378-40FD-8A17-AE28A373EB46}" dt="2023-09-28T13:43:40.573" v="92" actId="478"/>
          <ac:spMkLst>
            <pc:docMk/>
            <pc:sldMk cId="4145557170" sldId="436"/>
            <ac:spMk id="4" creationId="{19788323-9CEE-67A9-0A17-486DCED8B275}"/>
          </ac:spMkLst>
        </pc:spChg>
        <pc:spChg chg="mod">
          <ac:chgData name="Jeanette Dino" userId="086e81c00ab42dcb" providerId="LiveId" clId="{937507B3-0378-40FD-8A17-AE28A373EB46}" dt="2023-10-23T10:01:46.270" v="7451" actId="20577"/>
          <ac:spMkLst>
            <pc:docMk/>
            <pc:sldMk cId="4145557170" sldId="436"/>
            <ac:spMk id="35" creationId="{3FB805FD-DE1B-4D50-A054-407A96A1FD76}"/>
          </ac:spMkLst>
        </pc:spChg>
      </pc:sldChg>
      <pc:sldChg chg="addSp delSp modSp mod">
        <pc:chgData name="Jeanette Dino" userId="086e81c00ab42dcb" providerId="LiveId" clId="{937507B3-0378-40FD-8A17-AE28A373EB46}" dt="2023-10-16T11:48:46.900" v="2130" actId="27918"/>
        <pc:sldMkLst>
          <pc:docMk/>
          <pc:sldMk cId="2047007164" sldId="438"/>
        </pc:sldMkLst>
        <pc:spChg chg="add mod">
          <ac:chgData name="Jeanette Dino" userId="086e81c00ab42dcb" providerId="LiveId" clId="{937507B3-0378-40FD-8A17-AE28A373EB46}" dt="2023-09-28T13:43:52.555" v="97"/>
          <ac:spMkLst>
            <pc:docMk/>
            <pc:sldMk cId="2047007164" sldId="438"/>
            <ac:spMk id="2" creationId="{B9C445E8-38E8-178E-56C2-C4CDB7A9A638}"/>
          </ac:spMkLst>
        </pc:spChg>
        <pc:spChg chg="del">
          <ac:chgData name="Jeanette Dino" userId="086e81c00ab42dcb" providerId="LiveId" clId="{937507B3-0378-40FD-8A17-AE28A373EB46}" dt="2023-09-28T13:43:51.791" v="96" actId="478"/>
          <ac:spMkLst>
            <pc:docMk/>
            <pc:sldMk cId="2047007164" sldId="438"/>
            <ac:spMk id="3" creationId="{FA2D076A-B2CE-89CA-7901-D9F47313F398}"/>
          </ac:spMkLst>
        </pc:spChg>
        <pc:spChg chg="mod">
          <ac:chgData name="Jeanette Dino" userId="086e81c00ab42dcb" providerId="LiveId" clId="{937507B3-0378-40FD-8A17-AE28A373EB46}" dt="2023-10-16T11:47:59.961" v="2126" actId="20577"/>
          <ac:spMkLst>
            <pc:docMk/>
            <pc:sldMk cId="2047007164" sldId="438"/>
            <ac:spMk id="14" creationId="{B6D333EC-88EE-4C98-85DF-B8B9F2CD21E3}"/>
          </ac:spMkLst>
        </pc:spChg>
        <pc:graphicFrameChg chg="modGraphic">
          <ac:chgData name="Jeanette Dino" userId="086e81c00ab42dcb" providerId="LiveId" clId="{937507B3-0378-40FD-8A17-AE28A373EB46}" dt="2023-10-16T11:47:46.015" v="2121" actId="20577"/>
          <ac:graphicFrameMkLst>
            <pc:docMk/>
            <pc:sldMk cId="2047007164" sldId="438"/>
            <ac:graphicFrameMk id="15" creationId="{63BA2328-366E-4CE9-A0A6-25A0CFC32CBB}"/>
          </ac:graphicFrameMkLst>
        </pc:graphicFrameChg>
      </pc:sldChg>
      <pc:sldChg chg="addSp delSp modSp mod">
        <pc:chgData name="Jeanette Dino" userId="086e81c00ab42dcb" providerId="LiveId" clId="{937507B3-0378-40FD-8A17-AE28A373EB46}" dt="2023-10-16T12:46:09.857" v="2395" actId="6549"/>
        <pc:sldMkLst>
          <pc:docMk/>
          <pc:sldMk cId="4139299674" sldId="441"/>
        </pc:sldMkLst>
        <pc:spChg chg="del">
          <ac:chgData name="Jeanette Dino" userId="086e81c00ab42dcb" providerId="LiveId" clId="{937507B3-0378-40FD-8A17-AE28A373EB46}" dt="2023-09-28T13:44:06.183" v="100" actId="478"/>
          <ac:spMkLst>
            <pc:docMk/>
            <pc:sldMk cId="4139299674" sldId="441"/>
            <ac:spMk id="3" creationId="{382B2D25-167C-5979-87E2-5AE6D31517B6}"/>
          </ac:spMkLst>
        </pc:spChg>
        <pc:spChg chg="add mod">
          <ac:chgData name="Jeanette Dino" userId="086e81c00ab42dcb" providerId="LiveId" clId="{937507B3-0378-40FD-8A17-AE28A373EB46}" dt="2023-09-28T13:44:43.756" v="111" actId="1037"/>
          <ac:spMkLst>
            <pc:docMk/>
            <pc:sldMk cId="4139299674" sldId="441"/>
            <ac:spMk id="4" creationId="{9E210916-F7D7-894D-EEDA-42334B777E2B}"/>
          </ac:spMkLst>
        </pc:spChg>
        <pc:spChg chg="mod">
          <ac:chgData name="Jeanette Dino" userId="086e81c00ab42dcb" providerId="LiveId" clId="{937507B3-0378-40FD-8A17-AE28A373EB46}" dt="2023-10-16T12:46:09.857" v="2395" actId="6549"/>
          <ac:spMkLst>
            <pc:docMk/>
            <pc:sldMk cId="4139299674" sldId="441"/>
            <ac:spMk id="37" creationId="{C2828C80-60B1-473F-AD27-4817EBA6E2D2}"/>
          </ac:spMkLst>
        </pc:spChg>
      </pc:sldChg>
      <pc:sldChg chg="addSp delSp modSp mod">
        <pc:chgData name="Jeanette Dino" userId="086e81c00ab42dcb" providerId="LiveId" clId="{937507B3-0378-40FD-8A17-AE28A373EB46}" dt="2023-10-22T13:53:22.880" v="7390" actId="208"/>
        <pc:sldMkLst>
          <pc:docMk/>
          <pc:sldMk cId="1691149989" sldId="446"/>
        </pc:sldMkLst>
        <pc:spChg chg="del">
          <ac:chgData name="Jeanette Dino" userId="086e81c00ab42dcb" providerId="LiveId" clId="{937507B3-0378-40FD-8A17-AE28A373EB46}" dt="2023-09-28T13:45:23.201" v="120" actId="478"/>
          <ac:spMkLst>
            <pc:docMk/>
            <pc:sldMk cId="1691149989" sldId="446"/>
            <ac:spMk id="3" creationId="{42BE9410-BE61-93E0-CF76-BB5F7D9D90D2}"/>
          </ac:spMkLst>
        </pc:spChg>
        <pc:spChg chg="add mod">
          <ac:chgData name="Jeanette Dino" userId="086e81c00ab42dcb" providerId="LiveId" clId="{937507B3-0378-40FD-8A17-AE28A373EB46}" dt="2023-09-28T13:45:23.688" v="121"/>
          <ac:spMkLst>
            <pc:docMk/>
            <pc:sldMk cId="1691149989" sldId="446"/>
            <ac:spMk id="6" creationId="{5ACB71D0-A445-9DF3-4458-F846FB083B35}"/>
          </ac:spMkLst>
        </pc:spChg>
        <pc:spChg chg="mod">
          <ac:chgData name="Jeanette Dino" userId="086e81c00ab42dcb" providerId="LiveId" clId="{937507B3-0378-40FD-8A17-AE28A373EB46}" dt="2023-10-20T13:01:10.685" v="7026" actId="20577"/>
          <ac:spMkLst>
            <pc:docMk/>
            <pc:sldMk cId="1691149989" sldId="446"/>
            <ac:spMk id="29" creationId="{3286AC84-A87D-4350-814D-A78F8D892F8F}"/>
          </ac:spMkLst>
        </pc:spChg>
        <pc:graphicFrameChg chg="mod">
          <ac:chgData name="Jeanette Dino" userId="086e81c00ab42dcb" providerId="LiveId" clId="{937507B3-0378-40FD-8A17-AE28A373EB46}" dt="2023-10-22T13:53:22.880" v="7390" actId="208"/>
          <ac:graphicFrameMkLst>
            <pc:docMk/>
            <pc:sldMk cId="1691149989" sldId="446"/>
            <ac:graphicFrameMk id="41" creationId="{755AFF4D-274F-4C9E-9785-58EE7271968C}"/>
          </ac:graphicFrameMkLst>
        </pc:graphicFrameChg>
      </pc:sldChg>
      <pc:sldChg chg="addSp delSp modSp mod">
        <pc:chgData name="Jeanette Dino" userId="086e81c00ab42dcb" providerId="LiveId" clId="{937507B3-0378-40FD-8A17-AE28A373EB46}" dt="2023-10-22T13:56:48.141" v="7398" actId="208"/>
        <pc:sldMkLst>
          <pc:docMk/>
          <pc:sldMk cId="3082310140" sldId="450"/>
        </pc:sldMkLst>
        <pc:spChg chg="del">
          <ac:chgData name="Jeanette Dino" userId="086e81c00ab42dcb" providerId="LiveId" clId="{937507B3-0378-40FD-8A17-AE28A373EB46}" dt="2023-09-28T13:46:56.701" v="149" actId="478"/>
          <ac:spMkLst>
            <pc:docMk/>
            <pc:sldMk cId="3082310140" sldId="450"/>
            <ac:spMk id="3" creationId="{19C19C8A-0E79-963D-8D85-BDBB362B1EE5}"/>
          </ac:spMkLst>
        </pc:spChg>
        <pc:spChg chg="add mod">
          <ac:chgData name="Jeanette Dino" userId="086e81c00ab42dcb" providerId="LiveId" clId="{937507B3-0378-40FD-8A17-AE28A373EB46}" dt="2023-09-28T13:46:57.186" v="150"/>
          <ac:spMkLst>
            <pc:docMk/>
            <pc:sldMk cId="3082310140" sldId="450"/>
            <ac:spMk id="4" creationId="{CB03E72D-78FE-8239-3F4E-B91296310D11}"/>
          </ac:spMkLst>
        </pc:spChg>
        <pc:spChg chg="mod">
          <ac:chgData name="Jeanette Dino" userId="086e81c00ab42dcb" providerId="LiveId" clId="{937507B3-0378-40FD-8A17-AE28A373EB46}" dt="2023-10-17T12:56:40.608" v="4831" actId="6549"/>
          <ac:spMkLst>
            <pc:docMk/>
            <pc:sldMk cId="3082310140" sldId="450"/>
            <ac:spMk id="21" creationId="{5D07C031-C308-4685-B85E-A02BB64444D2}"/>
          </ac:spMkLst>
        </pc:spChg>
        <pc:graphicFrameChg chg="mod">
          <ac:chgData name="Jeanette Dino" userId="086e81c00ab42dcb" providerId="LiveId" clId="{937507B3-0378-40FD-8A17-AE28A373EB46}" dt="2023-10-22T13:56:48.141" v="7398" actId="208"/>
          <ac:graphicFrameMkLst>
            <pc:docMk/>
            <pc:sldMk cId="3082310140" sldId="450"/>
            <ac:graphicFrameMk id="10" creationId="{76B75407-7740-4AC2-8F8D-1A84E0B1D21A}"/>
          </ac:graphicFrameMkLst>
        </pc:graphicFrameChg>
      </pc:sldChg>
      <pc:sldChg chg="addSp delSp modSp mod">
        <pc:chgData name="Jeanette Dino" userId="086e81c00ab42dcb" providerId="LiveId" clId="{937507B3-0378-40FD-8A17-AE28A373EB46}" dt="2023-10-17T14:53:38.373" v="5325" actId="20577"/>
        <pc:sldMkLst>
          <pc:docMk/>
          <pc:sldMk cId="3827131383" sldId="453"/>
        </pc:sldMkLst>
        <pc:spChg chg="add mod">
          <ac:chgData name="Jeanette Dino" userId="086e81c00ab42dcb" providerId="LiveId" clId="{937507B3-0378-40FD-8A17-AE28A373EB46}" dt="2023-09-28T13:47:07.482" v="154"/>
          <ac:spMkLst>
            <pc:docMk/>
            <pc:sldMk cId="3827131383" sldId="453"/>
            <ac:spMk id="2" creationId="{63E05B3D-A17F-4667-EB36-F80512A5CA4C}"/>
          </ac:spMkLst>
        </pc:spChg>
        <pc:spChg chg="del">
          <ac:chgData name="Jeanette Dino" userId="086e81c00ab42dcb" providerId="LiveId" clId="{937507B3-0378-40FD-8A17-AE28A373EB46}" dt="2023-09-28T13:47:06.995" v="153" actId="478"/>
          <ac:spMkLst>
            <pc:docMk/>
            <pc:sldMk cId="3827131383" sldId="453"/>
            <ac:spMk id="7" creationId="{74B6C6D5-9B10-03D3-AD89-1888384BC915}"/>
          </ac:spMkLst>
        </pc:spChg>
        <pc:spChg chg="mod">
          <ac:chgData name="Jeanette Dino" userId="086e81c00ab42dcb" providerId="LiveId" clId="{937507B3-0378-40FD-8A17-AE28A373EB46}" dt="2023-10-17T14:53:38.373" v="5325" actId="20577"/>
          <ac:spMkLst>
            <pc:docMk/>
            <pc:sldMk cId="3827131383" sldId="453"/>
            <ac:spMk id="21" creationId="{81F5528D-6316-469E-9503-ABCE8956ED7D}"/>
          </ac:spMkLst>
        </pc:spChg>
      </pc:sldChg>
      <pc:sldChg chg="addSp delSp modSp mod">
        <pc:chgData name="Jeanette Dino" userId="086e81c00ab42dcb" providerId="LiveId" clId="{937507B3-0378-40FD-8A17-AE28A373EB46}" dt="2023-10-22T13:58:22.690" v="7400" actId="2085"/>
        <pc:sldMkLst>
          <pc:docMk/>
          <pc:sldMk cId="1813810776" sldId="455"/>
        </pc:sldMkLst>
        <pc:spChg chg="del">
          <ac:chgData name="Jeanette Dino" userId="086e81c00ab42dcb" providerId="LiveId" clId="{937507B3-0378-40FD-8A17-AE28A373EB46}" dt="2023-09-28T13:48:02.281" v="169" actId="478"/>
          <ac:spMkLst>
            <pc:docMk/>
            <pc:sldMk cId="1813810776" sldId="455"/>
            <ac:spMk id="3" creationId="{FDB555A4-7610-0674-989C-8F22A7E16B9C}"/>
          </ac:spMkLst>
        </pc:spChg>
        <pc:spChg chg="add mod">
          <ac:chgData name="Jeanette Dino" userId="086e81c00ab42dcb" providerId="LiveId" clId="{937507B3-0378-40FD-8A17-AE28A373EB46}" dt="2023-09-28T13:48:02.766" v="170"/>
          <ac:spMkLst>
            <pc:docMk/>
            <pc:sldMk cId="1813810776" sldId="455"/>
            <ac:spMk id="4" creationId="{7EE977B4-4250-0303-8F53-16C2C5DBCF4E}"/>
          </ac:spMkLst>
        </pc:spChg>
        <pc:spChg chg="mod">
          <ac:chgData name="Jeanette Dino" userId="086e81c00ab42dcb" providerId="LiveId" clId="{937507B3-0378-40FD-8A17-AE28A373EB46}" dt="2023-10-19T12:50:46.533" v="5710" actId="20577"/>
          <ac:spMkLst>
            <pc:docMk/>
            <pc:sldMk cId="1813810776" sldId="455"/>
            <ac:spMk id="21" creationId="{255F2ED7-D791-4239-942D-1BD667CB88E8}"/>
          </ac:spMkLst>
        </pc:spChg>
        <pc:graphicFrameChg chg="mod">
          <ac:chgData name="Jeanette Dino" userId="086e81c00ab42dcb" providerId="LiveId" clId="{937507B3-0378-40FD-8A17-AE28A373EB46}" dt="2023-10-22T13:58:22.690" v="7400" actId="2085"/>
          <ac:graphicFrameMkLst>
            <pc:docMk/>
            <pc:sldMk cId="1813810776" sldId="455"/>
            <ac:graphicFrameMk id="10" creationId="{ED191466-DB74-44D5-B492-C1D73EB08D19}"/>
          </ac:graphicFrameMkLst>
        </pc:graphicFrameChg>
      </pc:sldChg>
      <pc:sldChg chg="addSp delSp modSp mod">
        <pc:chgData name="Jeanette Dino" userId="086e81c00ab42dcb" providerId="LiveId" clId="{937507B3-0378-40FD-8A17-AE28A373EB46}" dt="2023-10-17T18:25:07.486" v="5590" actId="20577"/>
        <pc:sldMkLst>
          <pc:docMk/>
          <pc:sldMk cId="3107303406" sldId="457"/>
        </pc:sldMkLst>
        <pc:spChg chg="del">
          <ac:chgData name="Jeanette Dino" userId="086e81c00ab42dcb" providerId="LiveId" clId="{937507B3-0378-40FD-8A17-AE28A373EB46}" dt="2023-09-28T13:47:43.032" v="163" actId="478"/>
          <ac:spMkLst>
            <pc:docMk/>
            <pc:sldMk cId="3107303406" sldId="457"/>
            <ac:spMk id="3" creationId="{E1147767-2070-9DEB-E644-80804832A936}"/>
          </ac:spMkLst>
        </pc:spChg>
        <pc:spChg chg="add mod">
          <ac:chgData name="Jeanette Dino" userId="086e81c00ab42dcb" providerId="LiveId" clId="{937507B3-0378-40FD-8A17-AE28A373EB46}" dt="2023-09-28T13:47:43.487" v="164"/>
          <ac:spMkLst>
            <pc:docMk/>
            <pc:sldMk cId="3107303406" sldId="457"/>
            <ac:spMk id="4" creationId="{EF0C5BD7-7CBF-425E-BE11-35D2BF783707}"/>
          </ac:spMkLst>
        </pc:spChg>
        <pc:spChg chg="mod">
          <ac:chgData name="Jeanette Dino" userId="086e81c00ab42dcb" providerId="LiveId" clId="{937507B3-0378-40FD-8A17-AE28A373EB46}" dt="2023-10-17T18:25:07.486" v="5590" actId="20577"/>
          <ac:spMkLst>
            <pc:docMk/>
            <pc:sldMk cId="3107303406" sldId="457"/>
            <ac:spMk id="21" creationId="{2144FCEA-763F-45FF-9A0E-11769C964B5D}"/>
          </ac:spMkLst>
        </pc:spChg>
      </pc:sldChg>
      <pc:sldChg chg="addSp delSp modSp mod">
        <pc:chgData name="Jeanette Dino" userId="086e81c00ab42dcb" providerId="LiveId" clId="{937507B3-0378-40FD-8A17-AE28A373EB46}" dt="2023-10-23T09:56:35.724" v="7434" actId="20577"/>
        <pc:sldMkLst>
          <pc:docMk/>
          <pc:sldMk cId="1320848766" sldId="458"/>
        </pc:sldMkLst>
        <pc:spChg chg="add del mod">
          <ac:chgData name="Jeanette Dino" userId="086e81c00ab42dcb" providerId="LiveId" clId="{937507B3-0378-40FD-8A17-AE28A373EB46}" dt="2023-09-28T13:39:16.199" v="45" actId="478"/>
          <ac:spMkLst>
            <pc:docMk/>
            <pc:sldMk cId="1320848766" sldId="458"/>
            <ac:spMk id="2" creationId="{C04601C7-D856-4BA2-2FD0-6D2EF700DA45}"/>
          </ac:spMkLst>
        </pc:spChg>
        <pc:spChg chg="add mod">
          <ac:chgData name="Jeanette Dino" userId="086e81c00ab42dcb" providerId="LiveId" clId="{937507B3-0378-40FD-8A17-AE28A373EB46}" dt="2023-09-28T13:41:45.626" v="61" actId="1076"/>
          <ac:spMkLst>
            <pc:docMk/>
            <pc:sldMk cId="1320848766" sldId="458"/>
            <ac:spMk id="3" creationId="{6445C929-F626-0475-795B-A0142955E4A5}"/>
          </ac:spMkLst>
        </pc:spChg>
        <pc:spChg chg="del">
          <ac:chgData name="Jeanette Dino" userId="086e81c00ab42dcb" providerId="LiveId" clId="{937507B3-0378-40FD-8A17-AE28A373EB46}" dt="2023-09-28T13:39:07.246" v="43" actId="478"/>
          <ac:spMkLst>
            <pc:docMk/>
            <pc:sldMk cId="1320848766" sldId="458"/>
            <ac:spMk id="6" creationId="{78BE5BE8-B43B-8844-DD51-6D6C464903EB}"/>
          </ac:spMkLst>
        </pc:spChg>
        <pc:spChg chg="mod">
          <ac:chgData name="Jeanette Dino" userId="086e81c00ab42dcb" providerId="LiveId" clId="{937507B3-0378-40FD-8A17-AE28A373EB46}" dt="2023-10-23T09:56:35.724" v="7434" actId="20577"/>
          <ac:spMkLst>
            <pc:docMk/>
            <pc:sldMk cId="1320848766" sldId="458"/>
            <ac:spMk id="36" creationId="{9380E99E-53BF-4975-90B6-F94669D98BB5}"/>
          </ac:spMkLst>
        </pc:spChg>
        <pc:graphicFrameChg chg="mod">
          <ac:chgData name="Jeanette Dino" userId="086e81c00ab42dcb" providerId="LiveId" clId="{937507B3-0378-40FD-8A17-AE28A373EB46}" dt="2023-10-22T13:46:38.949" v="7376" actId="208"/>
          <ac:graphicFrameMkLst>
            <pc:docMk/>
            <pc:sldMk cId="1320848766" sldId="458"/>
            <ac:graphicFrameMk id="5" creationId="{5AC69446-D341-1A46-A12B-293D90663CD7}"/>
          </ac:graphicFrameMkLst>
        </pc:graphicFrameChg>
      </pc:sldChg>
      <pc:sldChg chg="addSp delSp modSp mod">
        <pc:chgData name="Jeanette Dino" userId="086e81c00ab42dcb" providerId="LiveId" clId="{937507B3-0378-40FD-8A17-AE28A373EB46}" dt="2023-10-16T13:05:55.433" v="2698" actId="20577"/>
        <pc:sldMkLst>
          <pc:docMk/>
          <pc:sldMk cId="2984123328" sldId="461"/>
        </pc:sldMkLst>
        <pc:spChg chg="add mod">
          <ac:chgData name="Jeanette Dino" userId="086e81c00ab42dcb" providerId="LiveId" clId="{937507B3-0378-40FD-8A17-AE28A373EB46}" dt="2023-09-28T13:45:01.892" v="117"/>
          <ac:spMkLst>
            <pc:docMk/>
            <pc:sldMk cId="2984123328" sldId="461"/>
            <ac:spMk id="2" creationId="{C4C484DB-5602-6615-6C56-87C0329468BB}"/>
          </ac:spMkLst>
        </pc:spChg>
        <pc:spChg chg="del">
          <ac:chgData name="Jeanette Dino" userId="086e81c00ab42dcb" providerId="LiveId" clId="{937507B3-0378-40FD-8A17-AE28A373EB46}" dt="2023-09-28T13:45:01.328" v="116" actId="478"/>
          <ac:spMkLst>
            <pc:docMk/>
            <pc:sldMk cId="2984123328" sldId="461"/>
            <ac:spMk id="4" creationId="{D5BB68DD-1513-F795-FDCB-08B268DB0089}"/>
          </ac:spMkLst>
        </pc:spChg>
        <pc:spChg chg="mod">
          <ac:chgData name="Jeanette Dino" userId="086e81c00ab42dcb" providerId="LiveId" clId="{937507B3-0378-40FD-8A17-AE28A373EB46}" dt="2023-10-16T13:02:39.822" v="2687" actId="20577"/>
          <ac:spMkLst>
            <pc:docMk/>
            <pc:sldMk cId="2984123328" sldId="461"/>
            <ac:spMk id="27" creationId="{0C2B2569-59F3-4764-A660-BD8E9B3D6FEE}"/>
          </ac:spMkLst>
        </pc:spChg>
        <pc:graphicFrameChg chg="mod">
          <ac:chgData name="Jeanette Dino" userId="086e81c00ab42dcb" providerId="LiveId" clId="{937507B3-0378-40FD-8A17-AE28A373EB46}" dt="2023-10-16T13:05:55.433" v="2698" actId="20577"/>
          <ac:graphicFrameMkLst>
            <pc:docMk/>
            <pc:sldMk cId="2984123328" sldId="461"/>
            <ac:graphicFrameMk id="10" creationId="{422042C1-6435-4C50-9540-4A3B8130010C}"/>
          </ac:graphicFrameMkLst>
        </pc:graphicFrameChg>
        <pc:graphicFrameChg chg="modGraphic">
          <ac:chgData name="Jeanette Dino" userId="086e81c00ab42dcb" providerId="LiveId" clId="{937507B3-0378-40FD-8A17-AE28A373EB46}" dt="2023-10-16T13:02:29.818" v="2682" actId="6549"/>
          <ac:graphicFrameMkLst>
            <pc:docMk/>
            <pc:sldMk cId="2984123328" sldId="461"/>
            <ac:graphicFrameMk id="11" creationId="{3A4C620D-541F-4C16-BE12-17848DD26517}"/>
          </ac:graphicFrameMkLst>
        </pc:graphicFrameChg>
      </pc:sldChg>
      <pc:sldChg chg="addSp delSp modSp mod">
        <pc:chgData name="Jeanette Dino" userId="086e81c00ab42dcb" providerId="LiveId" clId="{937507B3-0378-40FD-8A17-AE28A373EB46}" dt="2023-10-14T16:53:17.115" v="1704" actId="27918"/>
        <pc:sldMkLst>
          <pc:docMk/>
          <pc:sldMk cId="705376749" sldId="465"/>
        </pc:sldMkLst>
        <pc:spChg chg="mod">
          <ac:chgData name="Jeanette Dino" userId="086e81c00ab42dcb" providerId="LiveId" clId="{937507B3-0378-40FD-8A17-AE28A373EB46}" dt="2023-10-14T16:52:26.942" v="1696" actId="6549"/>
          <ac:spMkLst>
            <pc:docMk/>
            <pc:sldMk cId="705376749" sldId="465"/>
            <ac:spMk id="2" creationId="{00000000-0000-0000-0000-000000000000}"/>
          </ac:spMkLst>
        </pc:spChg>
        <pc:spChg chg="add mod">
          <ac:chgData name="Jeanette Dino" userId="086e81c00ab42dcb" providerId="LiveId" clId="{937507B3-0378-40FD-8A17-AE28A373EB46}" dt="2023-09-28T13:43:13.523" v="84"/>
          <ac:spMkLst>
            <pc:docMk/>
            <pc:sldMk cId="705376749" sldId="465"/>
            <ac:spMk id="8" creationId="{09DC2290-11C8-88F0-5E7A-9ABBE0A48B7E}"/>
          </ac:spMkLst>
        </pc:spChg>
        <pc:spChg chg="del">
          <ac:chgData name="Jeanette Dino" userId="086e81c00ab42dcb" providerId="LiveId" clId="{937507B3-0378-40FD-8A17-AE28A373EB46}" dt="2023-09-28T13:43:12.992" v="83" actId="478"/>
          <ac:spMkLst>
            <pc:docMk/>
            <pc:sldMk cId="705376749" sldId="465"/>
            <ac:spMk id="9" creationId="{4DEC320E-4258-AD9D-52DA-6F6C0CBDAFD2}"/>
          </ac:spMkLst>
        </pc:spChg>
        <pc:graphicFrameChg chg="modGraphic">
          <ac:chgData name="Jeanette Dino" userId="086e81c00ab42dcb" providerId="LiveId" clId="{937507B3-0378-40FD-8A17-AE28A373EB46}" dt="2023-10-14T16:52:11.207" v="1681" actId="20577"/>
          <ac:graphicFrameMkLst>
            <pc:docMk/>
            <pc:sldMk cId="705376749" sldId="465"/>
            <ac:graphicFrameMk id="13" creationId="{00000000-0000-0000-0000-000000000000}"/>
          </ac:graphicFrameMkLst>
        </pc:graphicFrameChg>
      </pc:sldChg>
      <pc:sldChg chg="addSp delSp modSp mod">
        <pc:chgData name="Jeanette Dino" userId="086e81c00ab42dcb" providerId="LiveId" clId="{937507B3-0378-40FD-8A17-AE28A373EB46}" dt="2023-10-19T15:34:20.268" v="6678" actId="20577"/>
        <pc:sldMkLst>
          <pc:docMk/>
          <pc:sldMk cId="2122151600" sldId="467"/>
        </pc:sldMkLst>
        <pc:spChg chg="add mod">
          <ac:chgData name="Jeanette Dino" userId="086e81c00ab42dcb" providerId="LiveId" clId="{937507B3-0378-40FD-8A17-AE28A373EB46}" dt="2023-09-28T13:48:46.502" v="184"/>
          <ac:spMkLst>
            <pc:docMk/>
            <pc:sldMk cId="2122151600" sldId="467"/>
            <ac:spMk id="2" creationId="{629C0E57-0DFC-FC18-4F1A-57EA4B76441B}"/>
          </ac:spMkLst>
        </pc:spChg>
        <pc:spChg chg="del">
          <ac:chgData name="Jeanette Dino" userId="086e81c00ab42dcb" providerId="LiveId" clId="{937507B3-0378-40FD-8A17-AE28A373EB46}" dt="2023-09-28T13:48:45.952" v="183" actId="478"/>
          <ac:spMkLst>
            <pc:docMk/>
            <pc:sldMk cId="2122151600" sldId="467"/>
            <ac:spMk id="5" creationId="{18E4FA28-E905-6054-AEB9-23898F58C07A}"/>
          </ac:spMkLst>
        </pc:spChg>
        <pc:graphicFrameChg chg="mod modGraphic">
          <ac:chgData name="Jeanette Dino" userId="086e81c00ab42dcb" providerId="LiveId" clId="{937507B3-0378-40FD-8A17-AE28A373EB46}" dt="2023-10-19T15:34:20.268" v="6678" actId="20577"/>
          <ac:graphicFrameMkLst>
            <pc:docMk/>
            <pc:sldMk cId="2122151600" sldId="467"/>
            <ac:graphicFrameMk id="8" creationId="{C39715F5-1546-4AF6-9E33-64C72D773829}"/>
          </ac:graphicFrameMkLst>
        </pc:graphicFrameChg>
      </pc:sldChg>
      <pc:sldChg chg="addSp delSp modSp mod">
        <pc:chgData name="Jeanette Dino" userId="086e81c00ab42dcb" providerId="LiveId" clId="{937507B3-0378-40FD-8A17-AE28A373EB46}" dt="2023-10-19T13:13:47.684" v="6002" actId="1037"/>
        <pc:sldMkLst>
          <pc:docMk/>
          <pc:sldMk cId="3789093297" sldId="469"/>
        </pc:sldMkLst>
        <pc:spChg chg="mod">
          <ac:chgData name="Jeanette Dino" userId="086e81c00ab42dcb" providerId="LiveId" clId="{937507B3-0378-40FD-8A17-AE28A373EB46}" dt="2023-10-19T13:13:04.205" v="5902" actId="1037"/>
          <ac:spMkLst>
            <pc:docMk/>
            <pc:sldMk cId="3789093297" sldId="469"/>
            <ac:spMk id="3" creationId="{76DD2F18-BD71-67AE-32B1-723FE1E673F5}"/>
          </ac:spMkLst>
        </pc:spChg>
        <pc:spChg chg="mod">
          <ac:chgData name="Jeanette Dino" userId="086e81c00ab42dcb" providerId="LiveId" clId="{937507B3-0378-40FD-8A17-AE28A373EB46}" dt="2023-10-19T13:13:14.652" v="5924" actId="1037"/>
          <ac:spMkLst>
            <pc:docMk/>
            <pc:sldMk cId="3789093297" sldId="469"/>
            <ac:spMk id="4" creationId="{CB925B7B-7855-E50F-CA3F-2BBCDCE995C7}"/>
          </ac:spMkLst>
        </pc:spChg>
        <pc:spChg chg="mod">
          <ac:chgData name="Jeanette Dino" userId="086e81c00ab42dcb" providerId="LiveId" clId="{937507B3-0378-40FD-8A17-AE28A373EB46}" dt="2023-10-19T13:13:27.520" v="5946" actId="1038"/>
          <ac:spMkLst>
            <pc:docMk/>
            <pc:sldMk cId="3789093297" sldId="469"/>
            <ac:spMk id="5" creationId="{FC96C2AA-D894-07E5-3E65-FF6E58958481}"/>
          </ac:spMkLst>
        </pc:spChg>
        <pc:spChg chg="add mod">
          <ac:chgData name="Jeanette Dino" userId="086e81c00ab42dcb" providerId="LiveId" clId="{937507B3-0378-40FD-8A17-AE28A373EB46}" dt="2023-09-28T13:48:15.533" v="174"/>
          <ac:spMkLst>
            <pc:docMk/>
            <pc:sldMk cId="3789093297" sldId="469"/>
            <ac:spMk id="6" creationId="{47D7ADCB-66E2-069D-3AC4-C2DEB213CC41}"/>
          </ac:spMkLst>
        </pc:spChg>
        <pc:spChg chg="mod">
          <ac:chgData name="Jeanette Dino" userId="086e81c00ab42dcb" providerId="LiveId" clId="{937507B3-0378-40FD-8A17-AE28A373EB46}" dt="2023-10-19T13:13:38.990" v="5980" actId="1037"/>
          <ac:spMkLst>
            <pc:docMk/>
            <pc:sldMk cId="3789093297" sldId="469"/>
            <ac:spMk id="7" creationId="{10E74112-C4D1-E4F8-807E-BD86492748DE}"/>
          </ac:spMkLst>
        </pc:spChg>
        <pc:spChg chg="del">
          <ac:chgData name="Jeanette Dino" userId="086e81c00ab42dcb" providerId="LiveId" clId="{937507B3-0378-40FD-8A17-AE28A373EB46}" dt="2023-09-28T13:48:14.875" v="173" actId="478"/>
          <ac:spMkLst>
            <pc:docMk/>
            <pc:sldMk cId="3789093297" sldId="469"/>
            <ac:spMk id="8" creationId="{CD190692-CA8C-EBAA-1936-A17BEE367A14}"/>
          </ac:spMkLst>
        </pc:spChg>
        <pc:spChg chg="mod">
          <ac:chgData name="Jeanette Dino" userId="086e81c00ab42dcb" providerId="LiveId" clId="{937507B3-0378-40FD-8A17-AE28A373EB46}" dt="2023-10-19T13:13:47.684" v="6002" actId="1037"/>
          <ac:spMkLst>
            <pc:docMk/>
            <pc:sldMk cId="3789093297" sldId="469"/>
            <ac:spMk id="18" creationId="{4ED1C3D2-196D-5293-1E7B-548750011035}"/>
          </ac:spMkLst>
        </pc:spChg>
      </pc:sldChg>
      <pc:sldChg chg="addSp delSp modSp mod">
        <pc:chgData name="Jeanette Dino" userId="086e81c00ab42dcb" providerId="LiveId" clId="{937507B3-0378-40FD-8A17-AE28A373EB46}" dt="2023-10-17T18:28:54.383" v="5697" actId="1037"/>
        <pc:sldMkLst>
          <pc:docMk/>
          <pc:sldMk cId="2785785245" sldId="470"/>
        </pc:sldMkLst>
        <pc:spChg chg="mod">
          <ac:chgData name="Jeanette Dino" userId="086e81c00ab42dcb" providerId="LiveId" clId="{937507B3-0378-40FD-8A17-AE28A373EB46}" dt="2023-10-17T18:28:31.861" v="5641" actId="1037"/>
          <ac:spMkLst>
            <pc:docMk/>
            <pc:sldMk cId="2785785245" sldId="470"/>
            <ac:spMk id="4" creationId="{72CF2512-EF21-06DE-5FC4-55337112DD29}"/>
          </ac:spMkLst>
        </pc:spChg>
        <pc:spChg chg="mod">
          <ac:chgData name="Jeanette Dino" userId="086e81c00ab42dcb" providerId="LiveId" clId="{937507B3-0378-40FD-8A17-AE28A373EB46}" dt="2023-10-17T18:28:42.867" v="5662" actId="1038"/>
          <ac:spMkLst>
            <pc:docMk/>
            <pc:sldMk cId="2785785245" sldId="470"/>
            <ac:spMk id="5" creationId="{DD66A897-66DE-644B-20D0-8C8AC38F2CD9}"/>
          </ac:spMkLst>
        </pc:spChg>
        <pc:spChg chg="add mod">
          <ac:chgData name="Jeanette Dino" userId="086e81c00ab42dcb" providerId="LiveId" clId="{937507B3-0378-40FD-8A17-AE28A373EB46}" dt="2023-09-28T13:47:57.371" v="168"/>
          <ac:spMkLst>
            <pc:docMk/>
            <pc:sldMk cId="2785785245" sldId="470"/>
            <ac:spMk id="6" creationId="{976BD3B9-67B5-A803-DB76-231855518B74}"/>
          </ac:spMkLst>
        </pc:spChg>
        <pc:spChg chg="mod">
          <ac:chgData name="Jeanette Dino" userId="086e81c00ab42dcb" providerId="LiveId" clId="{937507B3-0378-40FD-8A17-AE28A373EB46}" dt="2023-10-17T18:28:54.383" v="5697" actId="1037"/>
          <ac:spMkLst>
            <pc:docMk/>
            <pc:sldMk cId="2785785245" sldId="470"/>
            <ac:spMk id="7" creationId="{8339004E-489E-4873-6970-613C5854C7A3}"/>
          </ac:spMkLst>
        </pc:spChg>
        <pc:spChg chg="del">
          <ac:chgData name="Jeanette Dino" userId="086e81c00ab42dcb" providerId="LiveId" clId="{937507B3-0378-40FD-8A17-AE28A373EB46}" dt="2023-09-28T13:47:56.917" v="167" actId="478"/>
          <ac:spMkLst>
            <pc:docMk/>
            <pc:sldMk cId="2785785245" sldId="470"/>
            <ac:spMk id="8" creationId="{41A852C5-535A-B9A5-C8CE-DC88B21555CC}"/>
          </ac:spMkLst>
        </pc:spChg>
        <pc:picChg chg="mod">
          <ac:chgData name="Jeanette Dino" userId="086e81c00ab42dcb" providerId="LiveId" clId="{937507B3-0378-40FD-8A17-AE28A373EB46}" dt="2023-10-17T18:28:19.451" v="5632" actId="1038"/>
          <ac:picMkLst>
            <pc:docMk/>
            <pc:sldMk cId="2785785245" sldId="470"/>
            <ac:picMk id="3" creationId="{0BF40895-20D5-87FB-E1F2-089E251E707C}"/>
          </ac:picMkLst>
        </pc:picChg>
      </pc:sldChg>
      <pc:sldChg chg="addSp delSp modSp mod">
        <pc:chgData name="Jeanette Dino" userId="086e81c00ab42dcb" providerId="LiveId" clId="{937507B3-0378-40FD-8A17-AE28A373EB46}" dt="2023-10-17T17:01:58.223" v="5500" actId="1038"/>
        <pc:sldMkLst>
          <pc:docMk/>
          <pc:sldMk cId="4068999387" sldId="471"/>
        </pc:sldMkLst>
        <pc:spChg chg="add mod">
          <ac:chgData name="Jeanette Dino" userId="086e81c00ab42dcb" providerId="LiveId" clId="{937507B3-0378-40FD-8A17-AE28A373EB46}" dt="2023-09-28T13:47:25.345" v="158"/>
          <ac:spMkLst>
            <pc:docMk/>
            <pc:sldMk cId="4068999387" sldId="471"/>
            <ac:spMk id="3" creationId="{E71B17D5-D836-D523-EBBE-54C34F167559}"/>
          </ac:spMkLst>
        </pc:spChg>
        <pc:spChg chg="mod">
          <ac:chgData name="Jeanette Dino" userId="086e81c00ab42dcb" providerId="LiveId" clId="{937507B3-0378-40FD-8A17-AE28A373EB46}" dt="2023-10-17T17:01:46.607" v="5473" actId="1037"/>
          <ac:spMkLst>
            <pc:docMk/>
            <pc:sldMk cId="4068999387" sldId="471"/>
            <ac:spMk id="7" creationId="{5FA28920-4E0B-34B5-74DB-199C6445216A}"/>
          </ac:spMkLst>
        </pc:spChg>
        <pc:spChg chg="mod">
          <ac:chgData name="Jeanette Dino" userId="086e81c00ab42dcb" providerId="LiveId" clId="{937507B3-0378-40FD-8A17-AE28A373EB46}" dt="2023-10-17T17:01:58.223" v="5500" actId="1038"/>
          <ac:spMkLst>
            <pc:docMk/>
            <pc:sldMk cId="4068999387" sldId="471"/>
            <ac:spMk id="8" creationId="{E494DC23-45DB-48DC-AE46-64767FD8FB6B}"/>
          </ac:spMkLst>
        </pc:spChg>
        <pc:spChg chg="del">
          <ac:chgData name="Jeanette Dino" userId="086e81c00ab42dcb" providerId="LiveId" clId="{937507B3-0378-40FD-8A17-AE28A373EB46}" dt="2023-09-28T13:47:24.855" v="157" actId="478"/>
          <ac:spMkLst>
            <pc:docMk/>
            <pc:sldMk cId="4068999387" sldId="471"/>
            <ac:spMk id="10" creationId="{26F4B3AF-46C3-C08C-6AAA-D9F248E069F8}"/>
          </ac:spMkLst>
        </pc:spChg>
        <pc:picChg chg="mod">
          <ac:chgData name="Jeanette Dino" userId="086e81c00ab42dcb" providerId="LiveId" clId="{937507B3-0378-40FD-8A17-AE28A373EB46}" dt="2023-10-17T17:01:34.778" v="5445" actId="1037"/>
          <ac:picMkLst>
            <pc:docMk/>
            <pc:sldMk cId="4068999387" sldId="471"/>
            <ac:picMk id="4" creationId="{C9CEC8BC-0A27-44D4-C40C-93CCAFBCF1A9}"/>
          </ac:picMkLst>
        </pc:picChg>
      </pc:sldChg>
      <pc:sldChg chg="modSp mod">
        <pc:chgData name="Jeanette Dino" userId="086e81c00ab42dcb" providerId="LiveId" clId="{937507B3-0378-40FD-8A17-AE28A373EB46}" dt="2023-10-17T12:48:51.191" v="4817" actId="1037"/>
        <pc:sldMkLst>
          <pc:docMk/>
          <pc:sldMk cId="2716648221" sldId="472"/>
        </pc:sldMkLst>
        <pc:spChg chg="mod">
          <ac:chgData name="Jeanette Dino" userId="086e81c00ab42dcb" providerId="LiveId" clId="{937507B3-0378-40FD-8A17-AE28A373EB46}" dt="2023-10-17T12:47:57.998" v="4651" actId="1037"/>
          <ac:spMkLst>
            <pc:docMk/>
            <pc:sldMk cId="2716648221" sldId="472"/>
            <ac:spMk id="8" creationId="{6DF61D51-7CB0-132E-5511-C42315CB4544}"/>
          </ac:spMkLst>
        </pc:spChg>
        <pc:spChg chg="mod">
          <ac:chgData name="Jeanette Dino" userId="086e81c00ab42dcb" providerId="LiveId" clId="{937507B3-0378-40FD-8A17-AE28A373EB46}" dt="2023-10-17T12:48:07.975" v="4678" actId="1037"/>
          <ac:spMkLst>
            <pc:docMk/>
            <pc:sldMk cId="2716648221" sldId="472"/>
            <ac:spMk id="16" creationId="{E9984D83-0660-43E9-6608-7BE6927169FB}"/>
          </ac:spMkLst>
        </pc:spChg>
        <pc:spChg chg="mod">
          <ac:chgData name="Jeanette Dino" userId="086e81c00ab42dcb" providerId="LiveId" clId="{937507B3-0378-40FD-8A17-AE28A373EB46}" dt="2023-10-17T12:48:33.940" v="4764" actId="1037"/>
          <ac:spMkLst>
            <pc:docMk/>
            <pc:sldMk cId="2716648221" sldId="472"/>
            <ac:spMk id="25" creationId="{2D07777F-0C81-E90B-1982-60434469E429}"/>
          </ac:spMkLst>
        </pc:spChg>
        <pc:spChg chg="mod">
          <ac:chgData name="Jeanette Dino" userId="086e81c00ab42dcb" providerId="LiveId" clId="{937507B3-0378-40FD-8A17-AE28A373EB46}" dt="2023-10-17T12:48:42.501" v="4788" actId="1037"/>
          <ac:spMkLst>
            <pc:docMk/>
            <pc:sldMk cId="2716648221" sldId="472"/>
            <ac:spMk id="27" creationId="{86998D95-944E-9497-45DA-7F5EE7884C49}"/>
          </ac:spMkLst>
        </pc:spChg>
        <pc:spChg chg="mod">
          <ac:chgData name="Jeanette Dino" userId="086e81c00ab42dcb" providerId="LiveId" clId="{937507B3-0378-40FD-8A17-AE28A373EB46}" dt="2023-10-17T12:48:51.191" v="4817" actId="1037"/>
          <ac:spMkLst>
            <pc:docMk/>
            <pc:sldMk cId="2716648221" sldId="472"/>
            <ac:spMk id="28" creationId="{3EFB7FB9-E616-942D-DBF3-79295BDADC25}"/>
          </ac:spMkLst>
        </pc:spChg>
        <pc:picChg chg="mod">
          <ac:chgData name="Jeanette Dino" userId="086e81c00ab42dcb" providerId="LiveId" clId="{937507B3-0378-40FD-8A17-AE28A373EB46}" dt="2023-10-17T12:47:02.207" v="4564" actId="1038"/>
          <ac:picMkLst>
            <pc:docMk/>
            <pc:sldMk cId="2716648221" sldId="472"/>
            <ac:picMk id="4" creationId="{02293BF4-6595-E028-59BF-A7B3D4B66EC0}"/>
          </ac:picMkLst>
        </pc:picChg>
        <pc:picChg chg="mod">
          <ac:chgData name="Jeanette Dino" userId="086e81c00ab42dcb" providerId="LiveId" clId="{937507B3-0378-40FD-8A17-AE28A373EB46}" dt="2023-10-17T12:47:15.416" v="4583" actId="1037"/>
          <ac:picMkLst>
            <pc:docMk/>
            <pc:sldMk cId="2716648221" sldId="472"/>
            <ac:picMk id="5" creationId="{E76A7940-FC1E-AF33-F07A-084B39725021}"/>
          </ac:picMkLst>
        </pc:picChg>
        <pc:picChg chg="mod">
          <ac:chgData name="Jeanette Dino" userId="086e81c00ab42dcb" providerId="LiveId" clId="{937507B3-0378-40FD-8A17-AE28A373EB46}" dt="2023-10-17T12:47:25.307" v="4605" actId="1037"/>
          <ac:picMkLst>
            <pc:docMk/>
            <pc:sldMk cId="2716648221" sldId="472"/>
            <ac:picMk id="6" creationId="{D71B2289-C875-B740-174E-29A006A25270}"/>
          </ac:picMkLst>
        </pc:picChg>
        <pc:picChg chg="mod">
          <ac:chgData name="Jeanette Dino" userId="086e81c00ab42dcb" providerId="LiveId" clId="{937507B3-0378-40FD-8A17-AE28A373EB46}" dt="2023-10-17T12:47:38.634" v="4635" actId="1037"/>
          <ac:picMkLst>
            <pc:docMk/>
            <pc:sldMk cId="2716648221" sldId="472"/>
            <ac:picMk id="7" creationId="{96CD635E-85E6-E996-828E-9D4CCB520A57}"/>
          </ac:picMkLst>
        </pc:picChg>
        <pc:picChg chg="mod">
          <ac:chgData name="Jeanette Dino" userId="086e81c00ab42dcb" providerId="LiveId" clId="{937507B3-0378-40FD-8A17-AE28A373EB46}" dt="2023-10-17T12:48:23.602" v="4728" actId="1038"/>
          <ac:picMkLst>
            <pc:docMk/>
            <pc:sldMk cId="2716648221" sldId="472"/>
            <ac:picMk id="24" creationId="{1D3A892E-0966-5A46-AE45-2939EB705956}"/>
          </ac:picMkLst>
        </pc:picChg>
      </pc:sldChg>
      <pc:sldChg chg="addSp delSp modSp mod">
        <pc:chgData name="Jeanette Dino" userId="086e81c00ab42dcb" providerId="LiveId" clId="{937507B3-0378-40FD-8A17-AE28A373EB46}" dt="2023-10-16T15:20:26.085" v="4481" actId="1035"/>
        <pc:sldMkLst>
          <pc:docMk/>
          <pc:sldMk cId="564722733" sldId="473"/>
        </pc:sldMkLst>
        <pc:spChg chg="del">
          <ac:chgData name="Jeanette Dino" userId="086e81c00ab42dcb" providerId="LiveId" clId="{937507B3-0378-40FD-8A17-AE28A373EB46}" dt="2023-09-28T13:46:38.573" v="143" actId="478"/>
          <ac:spMkLst>
            <pc:docMk/>
            <pc:sldMk cId="564722733" sldId="473"/>
            <ac:spMk id="3" creationId="{30310485-63CA-ACF2-834A-6863DCDA9D7C}"/>
          </ac:spMkLst>
        </pc:spChg>
        <pc:spChg chg="add mod">
          <ac:chgData name="Jeanette Dino" userId="086e81c00ab42dcb" providerId="LiveId" clId="{937507B3-0378-40FD-8A17-AE28A373EB46}" dt="2023-09-28T13:46:39.738" v="144"/>
          <ac:spMkLst>
            <pc:docMk/>
            <pc:sldMk cId="564722733" sldId="473"/>
            <ac:spMk id="4" creationId="{DBCBC4B2-54F3-F9DB-4372-8DAF28F67396}"/>
          </ac:spMkLst>
        </pc:spChg>
        <pc:spChg chg="mod">
          <ac:chgData name="Jeanette Dino" userId="086e81c00ab42dcb" providerId="LiveId" clId="{937507B3-0378-40FD-8A17-AE28A373EB46}" dt="2023-10-16T15:17:25.254" v="4393" actId="1076"/>
          <ac:spMkLst>
            <pc:docMk/>
            <pc:sldMk cId="564722733" sldId="473"/>
            <ac:spMk id="8" creationId="{770F1B6D-800B-4804-0279-4F71483B8DBE}"/>
          </ac:spMkLst>
        </pc:spChg>
        <pc:spChg chg="add mod">
          <ac:chgData name="Jeanette Dino" userId="086e81c00ab42dcb" providerId="LiveId" clId="{937507B3-0378-40FD-8A17-AE28A373EB46}" dt="2023-10-16T15:18:18.905" v="4433" actId="571"/>
          <ac:spMkLst>
            <pc:docMk/>
            <pc:sldMk cId="564722733" sldId="473"/>
            <ac:spMk id="10" creationId="{D735FA86-E262-1006-3B31-7326A82D7137}"/>
          </ac:spMkLst>
        </pc:spChg>
        <pc:spChg chg="mod">
          <ac:chgData name="Jeanette Dino" userId="086e81c00ab42dcb" providerId="LiveId" clId="{937507B3-0378-40FD-8A17-AE28A373EB46}" dt="2023-10-16T15:17:35.559" v="4401" actId="1036"/>
          <ac:spMkLst>
            <pc:docMk/>
            <pc:sldMk cId="564722733" sldId="473"/>
            <ac:spMk id="17" creationId="{40E58652-70C1-5C4A-93BF-C2D2496AA912}"/>
          </ac:spMkLst>
        </pc:spChg>
        <pc:spChg chg="mod">
          <ac:chgData name="Jeanette Dino" userId="086e81c00ab42dcb" providerId="LiveId" clId="{937507B3-0378-40FD-8A17-AE28A373EB46}" dt="2023-10-16T15:20:08.584" v="4472" actId="1038"/>
          <ac:spMkLst>
            <pc:docMk/>
            <pc:sldMk cId="564722733" sldId="473"/>
            <ac:spMk id="25" creationId="{FE772E76-9012-9238-06B0-4D1299DFB727}"/>
          </ac:spMkLst>
        </pc:spChg>
        <pc:graphicFrameChg chg="add mod">
          <ac:chgData name="Jeanette Dino" userId="086e81c00ab42dcb" providerId="LiveId" clId="{937507B3-0378-40FD-8A17-AE28A373EB46}" dt="2023-10-16T15:18:18.905" v="4433" actId="571"/>
          <ac:graphicFrameMkLst>
            <pc:docMk/>
            <pc:sldMk cId="564722733" sldId="473"/>
            <ac:graphicFrameMk id="3" creationId="{22661BD1-C83D-6924-CE2F-D32B3AA03D5C}"/>
          </ac:graphicFrameMkLst>
        </pc:graphicFrameChg>
        <pc:graphicFrameChg chg="mod">
          <ac:chgData name="Jeanette Dino" userId="086e81c00ab42dcb" providerId="LiveId" clId="{937507B3-0378-40FD-8A17-AE28A373EB46}" dt="2023-10-16T15:19:33.991" v="4461" actId="1037"/>
          <ac:graphicFrameMkLst>
            <pc:docMk/>
            <pc:sldMk cId="564722733" sldId="473"/>
            <ac:graphicFrameMk id="21" creationId="{2C9467D4-B0C7-45A9-A9BE-A89EF5216D7A}"/>
          </ac:graphicFrameMkLst>
        </pc:graphicFrameChg>
        <pc:picChg chg="mod">
          <ac:chgData name="Jeanette Dino" userId="086e81c00ab42dcb" providerId="LiveId" clId="{937507B3-0378-40FD-8A17-AE28A373EB46}" dt="2023-10-16T15:17:03.262" v="4362" actId="1037"/>
          <ac:picMkLst>
            <pc:docMk/>
            <pc:sldMk cId="564722733" sldId="473"/>
            <ac:picMk id="5" creationId="{E38A8795-012B-F09E-84AB-3812B7B9AE30}"/>
          </ac:picMkLst>
        </pc:picChg>
        <pc:picChg chg="mod">
          <ac:chgData name="Jeanette Dino" userId="086e81c00ab42dcb" providerId="LiveId" clId="{937507B3-0378-40FD-8A17-AE28A373EB46}" dt="2023-10-16T15:17:09.757" v="4373" actId="1037"/>
          <ac:picMkLst>
            <pc:docMk/>
            <pc:sldMk cId="564722733" sldId="473"/>
            <ac:picMk id="6" creationId="{F3CB76BE-CF35-A1B1-5691-21B99DB2F29B}"/>
          </ac:picMkLst>
        </pc:picChg>
        <pc:picChg chg="mod">
          <ac:chgData name="Jeanette Dino" userId="086e81c00ab42dcb" providerId="LiveId" clId="{937507B3-0378-40FD-8A17-AE28A373EB46}" dt="2023-10-16T15:17:18.888" v="4392" actId="1037"/>
          <ac:picMkLst>
            <pc:docMk/>
            <pc:sldMk cId="564722733" sldId="473"/>
            <ac:picMk id="7" creationId="{0C21D130-D4C6-68E9-DE1E-2F10969881E5}"/>
          </ac:picMkLst>
        </pc:picChg>
        <pc:picChg chg="mod">
          <ac:chgData name="Jeanette Dino" userId="086e81c00ab42dcb" providerId="LiveId" clId="{937507B3-0378-40FD-8A17-AE28A373EB46}" dt="2023-10-16T15:20:26.085" v="4481" actId="1035"/>
          <ac:picMkLst>
            <pc:docMk/>
            <pc:sldMk cId="564722733" sldId="473"/>
            <ac:picMk id="18" creationId="{4AC6D597-54C1-7B46-6DC3-68589880E944}"/>
          </ac:picMkLst>
        </pc:picChg>
      </pc:sldChg>
      <pc:sldChg chg="addSp delSp modSp mod">
        <pc:chgData name="Jeanette Dino" userId="086e81c00ab42dcb" providerId="LiveId" clId="{937507B3-0378-40FD-8A17-AE28A373EB46}" dt="2023-10-16T14:28:27.274" v="3992" actId="1037"/>
        <pc:sldMkLst>
          <pc:docMk/>
          <pc:sldMk cId="2932563203" sldId="474"/>
        </pc:sldMkLst>
        <pc:spChg chg="del">
          <ac:chgData name="Jeanette Dino" userId="086e81c00ab42dcb" providerId="LiveId" clId="{937507B3-0378-40FD-8A17-AE28A373EB46}" dt="2023-09-28T13:46:01.319" v="132" actId="478"/>
          <ac:spMkLst>
            <pc:docMk/>
            <pc:sldMk cId="2932563203" sldId="474"/>
            <ac:spMk id="3" creationId="{A2102083-1763-E4AE-632E-390EA10EAA34}"/>
          </ac:spMkLst>
        </pc:spChg>
        <pc:spChg chg="add mod">
          <ac:chgData name="Jeanette Dino" userId="086e81c00ab42dcb" providerId="LiveId" clId="{937507B3-0378-40FD-8A17-AE28A373EB46}" dt="2023-09-28T13:46:02.382" v="133"/>
          <ac:spMkLst>
            <pc:docMk/>
            <pc:sldMk cId="2932563203" sldId="474"/>
            <ac:spMk id="4" creationId="{970DE518-5A79-1C97-BC31-66761ACDAA0F}"/>
          </ac:spMkLst>
        </pc:spChg>
        <pc:spChg chg="mod">
          <ac:chgData name="Jeanette Dino" userId="086e81c00ab42dcb" providerId="LiveId" clId="{937507B3-0378-40FD-8A17-AE28A373EB46}" dt="2023-10-16T14:25:30.090" v="3810" actId="1037"/>
          <ac:spMkLst>
            <pc:docMk/>
            <pc:sldMk cId="2932563203" sldId="474"/>
            <ac:spMk id="8" creationId="{96F69B8E-A000-4BFD-A93D-A7E2E6A182CB}"/>
          </ac:spMkLst>
        </pc:spChg>
        <pc:spChg chg="mod">
          <ac:chgData name="Jeanette Dino" userId="086e81c00ab42dcb" providerId="LiveId" clId="{937507B3-0378-40FD-8A17-AE28A373EB46}" dt="2023-10-16T14:25:40.981" v="3837" actId="1038"/>
          <ac:spMkLst>
            <pc:docMk/>
            <pc:sldMk cId="2932563203" sldId="474"/>
            <ac:spMk id="10" creationId="{B950C178-DBB0-059B-BE61-E20FE9A5CF5A}"/>
          </ac:spMkLst>
        </pc:spChg>
        <pc:spChg chg="mod">
          <ac:chgData name="Jeanette Dino" userId="086e81c00ab42dcb" providerId="LiveId" clId="{937507B3-0378-40FD-8A17-AE28A373EB46}" dt="2023-10-16T14:25:50.653" v="3863" actId="1037"/>
          <ac:spMkLst>
            <pc:docMk/>
            <pc:sldMk cId="2932563203" sldId="474"/>
            <ac:spMk id="18" creationId="{F8EECDA2-985F-A3B0-CB61-CD561F2DBE33}"/>
          </ac:spMkLst>
        </pc:spChg>
        <pc:spChg chg="mod">
          <ac:chgData name="Jeanette Dino" userId="086e81c00ab42dcb" providerId="LiveId" clId="{937507B3-0378-40FD-8A17-AE28A373EB46}" dt="2023-10-16T14:26:12.014" v="3917" actId="1037"/>
          <ac:spMkLst>
            <pc:docMk/>
            <pc:sldMk cId="2932563203" sldId="474"/>
            <ac:spMk id="22" creationId="{95B37F1E-D0E4-CB55-B972-E5371DF8D063}"/>
          </ac:spMkLst>
        </pc:spChg>
        <pc:spChg chg="mod">
          <ac:chgData name="Jeanette Dino" userId="086e81c00ab42dcb" providerId="LiveId" clId="{937507B3-0378-40FD-8A17-AE28A373EB46}" dt="2023-10-16T14:26:19.357" v="3936" actId="1037"/>
          <ac:spMkLst>
            <pc:docMk/>
            <pc:sldMk cId="2932563203" sldId="474"/>
            <ac:spMk id="26" creationId="{FD219C69-817F-CFB3-D92B-A7EE0EDDF5F0}"/>
          </ac:spMkLst>
        </pc:spChg>
        <pc:spChg chg="mod">
          <ac:chgData name="Jeanette Dino" userId="086e81c00ab42dcb" providerId="LiveId" clId="{937507B3-0378-40FD-8A17-AE28A373EB46}" dt="2023-10-16T14:26:28.891" v="3965" actId="1037"/>
          <ac:spMkLst>
            <pc:docMk/>
            <pc:sldMk cId="2932563203" sldId="474"/>
            <ac:spMk id="28" creationId="{99706C33-01DA-5FA8-3704-C68D0912EC12}"/>
          </ac:spMkLst>
        </pc:spChg>
        <pc:picChg chg="add mod">
          <ac:chgData name="Jeanette Dino" userId="086e81c00ab42dcb" providerId="LiveId" clId="{937507B3-0378-40FD-8A17-AE28A373EB46}" dt="2023-10-16T14:28:27.274" v="3992" actId="1037"/>
          <ac:picMkLst>
            <pc:docMk/>
            <pc:sldMk cId="2932563203" sldId="474"/>
            <ac:picMk id="3" creationId="{7A5C53F8-0E8B-4962-5AF9-6E5000B1C513}"/>
          </ac:picMkLst>
        </pc:picChg>
        <pc:picChg chg="mod">
          <ac:chgData name="Jeanette Dino" userId="086e81c00ab42dcb" providerId="LiveId" clId="{937507B3-0378-40FD-8A17-AE28A373EB46}" dt="2023-10-16T14:25:07.576" v="3756" actId="1037"/>
          <ac:picMkLst>
            <pc:docMk/>
            <pc:sldMk cId="2932563203" sldId="474"/>
            <ac:picMk id="6" creationId="{CD4E7F2B-9DC6-3704-B18B-BCF99CD701E5}"/>
          </ac:picMkLst>
        </pc:picChg>
        <pc:picChg chg="mod">
          <ac:chgData name="Jeanette Dino" userId="086e81c00ab42dcb" providerId="LiveId" clId="{937507B3-0378-40FD-8A17-AE28A373EB46}" dt="2023-10-16T14:25:17.916" v="3777" actId="1037"/>
          <ac:picMkLst>
            <pc:docMk/>
            <pc:sldMk cId="2932563203" sldId="474"/>
            <ac:picMk id="7" creationId="{8C190E2B-A091-25A0-F309-3DFD78D54B43}"/>
          </ac:picMkLst>
        </pc:picChg>
        <pc:picChg chg="mod">
          <ac:chgData name="Jeanette Dino" userId="086e81c00ab42dcb" providerId="LiveId" clId="{937507B3-0378-40FD-8A17-AE28A373EB46}" dt="2023-10-16T14:25:58.552" v="3879" actId="1037"/>
          <ac:picMkLst>
            <pc:docMk/>
            <pc:sldMk cId="2932563203" sldId="474"/>
            <ac:picMk id="20" creationId="{5A3C2759-B3CD-67FE-2B30-943B3A481E32}"/>
          </ac:picMkLst>
        </pc:picChg>
      </pc:sldChg>
      <pc:sldChg chg="addSp delSp modSp mod">
        <pc:chgData name="Jeanette Dino" userId="086e81c00ab42dcb" providerId="LiveId" clId="{937507B3-0378-40FD-8A17-AE28A373EB46}" dt="2023-10-16T13:44:41.565" v="3197" actId="1038"/>
        <pc:sldMkLst>
          <pc:docMk/>
          <pc:sldMk cId="1593965036" sldId="475"/>
        </pc:sldMkLst>
        <pc:spChg chg="add mod">
          <ac:chgData name="Jeanette Dino" userId="086e81c00ab42dcb" providerId="LiveId" clId="{937507B3-0378-40FD-8A17-AE28A373EB46}" dt="2023-09-28T13:45:35.281" v="125"/>
          <ac:spMkLst>
            <pc:docMk/>
            <pc:sldMk cId="1593965036" sldId="475"/>
            <ac:spMk id="2" creationId="{0C585C33-0047-B8CA-EA37-B40456E1305E}"/>
          </ac:spMkLst>
        </pc:spChg>
        <pc:spChg chg="mod">
          <ac:chgData name="Jeanette Dino" userId="086e81c00ab42dcb" providerId="LiveId" clId="{937507B3-0378-40FD-8A17-AE28A373EB46}" dt="2023-10-16T13:43:41.447" v="3037" actId="1037"/>
          <ac:spMkLst>
            <pc:docMk/>
            <pc:sldMk cId="1593965036" sldId="475"/>
            <ac:spMk id="5" creationId="{76F7DC94-511E-11F9-6B7D-F4EC2E0EE817}"/>
          </ac:spMkLst>
        </pc:spChg>
        <pc:spChg chg="mod">
          <ac:chgData name="Jeanette Dino" userId="086e81c00ab42dcb" providerId="LiveId" clId="{937507B3-0378-40FD-8A17-AE28A373EB46}" dt="2023-10-16T13:43:47.950" v="3060" actId="1037"/>
          <ac:spMkLst>
            <pc:docMk/>
            <pc:sldMk cId="1593965036" sldId="475"/>
            <ac:spMk id="6" creationId="{C18BB67D-7CEE-2952-B4DA-E76A32CD8BD5}"/>
          </ac:spMkLst>
        </pc:spChg>
        <pc:spChg chg="del">
          <ac:chgData name="Jeanette Dino" userId="086e81c00ab42dcb" providerId="LiveId" clId="{937507B3-0378-40FD-8A17-AE28A373EB46}" dt="2023-09-28T13:45:34.698" v="124" actId="478"/>
          <ac:spMkLst>
            <pc:docMk/>
            <pc:sldMk cId="1593965036" sldId="475"/>
            <ac:spMk id="8" creationId="{B2810C5B-E17C-A17E-52EF-EBC3A8A5154F}"/>
          </ac:spMkLst>
        </pc:spChg>
        <pc:spChg chg="mod">
          <ac:chgData name="Jeanette Dino" userId="086e81c00ab42dcb" providerId="LiveId" clId="{937507B3-0378-40FD-8A17-AE28A373EB46}" dt="2023-10-16T13:43:56.198" v="3089" actId="1037"/>
          <ac:spMkLst>
            <pc:docMk/>
            <pc:sldMk cId="1593965036" sldId="475"/>
            <ac:spMk id="10" creationId="{0407DE97-1415-EB7C-9295-8F643A459669}"/>
          </ac:spMkLst>
        </pc:spChg>
        <pc:spChg chg="mod">
          <ac:chgData name="Jeanette Dino" userId="086e81c00ab42dcb" providerId="LiveId" clId="{937507B3-0378-40FD-8A17-AE28A373EB46}" dt="2023-10-16T13:44:30.477" v="3165" actId="1038"/>
          <ac:spMkLst>
            <pc:docMk/>
            <pc:sldMk cId="1593965036" sldId="475"/>
            <ac:spMk id="20" creationId="{2CEAE373-1D88-47DC-80B0-316D8BA3C631}"/>
          </ac:spMkLst>
        </pc:spChg>
        <pc:spChg chg="mod">
          <ac:chgData name="Jeanette Dino" userId="086e81c00ab42dcb" providerId="LiveId" clId="{937507B3-0378-40FD-8A17-AE28A373EB46}" dt="2023-10-16T13:44:41.565" v="3197" actId="1038"/>
          <ac:spMkLst>
            <pc:docMk/>
            <pc:sldMk cId="1593965036" sldId="475"/>
            <ac:spMk id="21" creationId="{690159E9-386F-05E1-869B-812DB8814614}"/>
          </ac:spMkLst>
        </pc:spChg>
        <pc:picChg chg="mod">
          <ac:chgData name="Jeanette Dino" userId="086e81c00ab42dcb" providerId="LiveId" clId="{937507B3-0378-40FD-8A17-AE28A373EB46}" dt="2023-10-16T13:43:23.762" v="3001" actId="1037"/>
          <ac:picMkLst>
            <pc:docMk/>
            <pc:sldMk cId="1593965036" sldId="475"/>
            <ac:picMk id="4" creationId="{4383EF93-D242-70D0-972F-F454D69FE009}"/>
          </ac:picMkLst>
        </pc:picChg>
        <pc:picChg chg="mod">
          <ac:chgData name="Jeanette Dino" userId="086e81c00ab42dcb" providerId="LiveId" clId="{937507B3-0378-40FD-8A17-AE28A373EB46}" dt="2023-10-16T13:44:14.992" v="3127" actId="1037"/>
          <ac:picMkLst>
            <pc:docMk/>
            <pc:sldMk cId="1593965036" sldId="475"/>
            <ac:picMk id="16" creationId="{68E5A1DD-AA09-2742-E5FC-78DF2F6224E7}"/>
          </ac:picMkLst>
        </pc:picChg>
      </pc:sldChg>
      <pc:sldChg chg="addSp delSp modSp mod">
        <pc:chgData name="Jeanette Dino" userId="086e81c00ab42dcb" providerId="LiveId" clId="{937507B3-0378-40FD-8A17-AE28A373EB46}" dt="2023-10-16T13:01:05.286" v="2678" actId="1038"/>
        <pc:sldMkLst>
          <pc:docMk/>
          <pc:sldMk cId="1711495760" sldId="476"/>
        </pc:sldMkLst>
        <pc:spChg chg="add mod">
          <ac:chgData name="Jeanette Dino" userId="086e81c00ab42dcb" providerId="LiveId" clId="{937507B3-0378-40FD-8A17-AE28A373EB46}" dt="2023-09-28T13:44:56.829" v="115"/>
          <ac:spMkLst>
            <pc:docMk/>
            <pc:sldMk cId="1711495760" sldId="476"/>
            <ac:spMk id="2" creationId="{4C31810D-269F-2C33-D2CF-8830DA323883}"/>
          </ac:spMkLst>
        </pc:spChg>
        <pc:spChg chg="del">
          <ac:chgData name="Jeanette Dino" userId="086e81c00ab42dcb" providerId="LiveId" clId="{937507B3-0378-40FD-8A17-AE28A373EB46}" dt="2023-09-28T13:44:56.125" v="114" actId="478"/>
          <ac:spMkLst>
            <pc:docMk/>
            <pc:sldMk cId="1711495760" sldId="476"/>
            <ac:spMk id="3" creationId="{06C17610-D36B-30C8-CE11-9875D37E8427}"/>
          </ac:spMkLst>
        </pc:spChg>
        <pc:spChg chg="mod">
          <ac:chgData name="Jeanette Dino" userId="086e81c00ab42dcb" providerId="LiveId" clId="{937507B3-0378-40FD-8A17-AE28A373EB46}" dt="2023-10-16T13:00:01.417" v="2554" actId="1037"/>
          <ac:spMkLst>
            <pc:docMk/>
            <pc:sldMk cId="1711495760" sldId="476"/>
            <ac:spMk id="5" creationId="{771834A9-4E55-CEE9-3D5F-F10EC1B1D69E}"/>
          </ac:spMkLst>
        </pc:spChg>
        <pc:spChg chg="mod">
          <ac:chgData name="Jeanette Dino" userId="086e81c00ab42dcb" providerId="LiveId" clId="{937507B3-0378-40FD-8A17-AE28A373EB46}" dt="2023-10-16T13:00:06.446" v="2571" actId="1037"/>
          <ac:spMkLst>
            <pc:docMk/>
            <pc:sldMk cId="1711495760" sldId="476"/>
            <ac:spMk id="6" creationId="{B5F38956-3F55-57BE-1BAA-B53892E8A14B}"/>
          </ac:spMkLst>
        </pc:spChg>
        <pc:spChg chg="mod">
          <ac:chgData name="Jeanette Dino" userId="086e81c00ab42dcb" providerId="LiveId" clId="{937507B3-0378-40FD-8A17-AE28A373EB46}" dt="2023-10-16T13:00:50.324" v="2642" actId="1038"/>
          <ac:spMkLst>
            <pc:docMk/>
            <pc:sldMk cId="1711495760" sldId="476"/>
            <ac:spMk id="24" creationId="{969225C4-B8AA-EEEA-989F-3EB881ED7B58}"/>
          </ac:spMkLst>
        </pc:spChg>
        <pc:spChg chg="mod">
          <ac:chgData name="Jeanette Dino" userId="086e81c00ab42dcb" providerId="LiveId" clId="{937507B3-0378-40FD-8A17-AE28A373EB46}" dt="2023-10-16T13:01:05.286" v="2678" actId="1038"/>
          <ac:spMkLst>
            <pc:docMk/>
            <pc:sldMk cId="1711495760" sldId="476"/>
            <ac:spMk id="25" creationId="{BE89EE02-F716-2F17-FD42-BF218767BFF2}"/>
          </ac:spMkLst>
        </pc:spChg>
        <pc:picChg chg="mod">
          <ac:chgData name="Jeanette Dino" userId="086e81c00ab42dcb" providerId="LiveId" clId="{937507B3-0378-40FD-8A17-AE28A373EB46}" dt="2023-10-16T12:59:53.005" v="2535" actId="1037"/>
          <ac:picMkLst>
            <pc:docMk/>
            <pc:sldMk cId="1711495760" sldId="476"/>
            <ac:picMk id="4" creationId="{7C954281-E468-AA43-73ED-9B81F21B8112}"/>
          </ac:picMkLst>
        </pc:picChg>
        <pc:picChg chg="mod">
          <ac:chgData name="Jeanette Dino" userId="086e81c00ab42dcb" providerId="LiveId" clId="{937507B3-0378-40FD-8A17-AE28A373EB46}" dt="2023-10-16T13:00:14.897" v="2593" actId="1037"/>
          <ac:picMkLst>
            <pc:docMk/>
            <pc:sldMk cId="1711495760" sldId="476"/>
            <ac:picMk id="16" creationId="{B233ECCE-3B1B-79D6-5339-9D93063BB989}"/>
          </ac:picMkLst>
        </pc:picChg>
        <pc:picChg chg="mod">
          <ac:chgData name="Jeanette Dino" userId="086e81c00ab42dcb" providerId="LiveId" clId="{937507B3-0378-40FD-8A17-AE28A373EB46}" dt="2023-10-16T13:00:27.579" v="2600" actId="1038"/>
          <ac:picMkLst>
            <pc:docMk/>
            <pc:sldMk cId="1711495760" sldId="476"/>
            <ac:picMk id="17" creationId="{9B4821CF-44B9-DA4D-4777-7C75E705F0CF}"/>
          </ac:picMkLst>
        </pc:picChg>
        <pc:picChg chg="mod">
          <ac:chgData name="Jeanette Dino" userId="086e81c00ab42dcb" providerId="LiveId" clId="{937507B3-0378-40FD-8A17-AE28A373EB46}" dt="2023-10-16T13:00:38.776" v="2620" actId="1037"/>
          <ac:picMkLst>
            <pc:docMk/>
            <pc:sldMk cId="1711495760" sldId="476"/>
            <ac:picMk id="22" creationId="{BAEEBE8D-F9A2-DF77-22CB-46EC7E0A21F5}"/>
          </ac:picMkLst>
        </pc:picChg>
      </pc:sldChg>
      <pc:sldChg chg="addSp delSp modSp mod">
        <pc:chgData name="Jeanette Dino" userId="086e81c00ab42dcb" providerId="LiveId" clId="{937507B3-0378-40FD-8A17-AE28A373EB46}" dt="2023-10-14T16:09:18.506" v="1429" actId="1037"/>
        <pc:sldMkLst>
          <pc:docMk/>
          <pc:sldMk cId="1954792799" sldId="478"/>
        </pc:sldMkLst>
        <pc:spChg chg="add mod">
          <ac:chgData name="Jeanette Dino" userId="086e81c00ab42dcb" providerId="LiveId" clId="{937507B3-0378-40FD-8A17-AE28A373EB46}" dt="2023-09-28T13:42:59.009" v="78"/>
          <ac:spMkLst>
            <pc:docMk/>
            <pc:sldMk cId="1954792799" sldId="478"/>
            <ac:spMk id="2" creationId="{ECFEF78F-0A55-FEB0-75C2-DCCC4923E4C3}"/>
          </ac:spMkLst>
        </pc:spChg>
        <pc:spChg chg="del">
          <ac:chgData name="Jeanette Dino" userId="086e81c00ab42dcb" providerId="LiveId" clId="{937507B3-0378-40FD-8A17-AE28A373EB46}" dt="2023-09-28T13:42:58.441" v="77" actId="478"/>
          <ac:spMkLst>
            <pc:docMk/>
            <pc:sldMk cId="1954792799" sldId="478"/>
            <ac:spMk id="3" creationId="{2B9CB5AA-4068-FFFE-7E40-47BC340080C4}"/>
          </ac:spMkLst>
        </pc:spChg>
        <pc:spChg chg="mod">
          <ac:chgData name="Jeanette Dino" userId="086e81c00ab42dcb" providerId="LiveId" clId="{937507B3-0378-40FD-8A17-AE28A373EB46}" dt="2023-10-14T16:08:25.476" v="1358" actId="1037"/>
          <ac:spMkLst>
            <pc:docMk/>
            <pc:sldMk cId="1954792799" sldId="478"/>
            <ac:spMk id="6" creationId="{37F0F387-9EA9-A08D-D0B5-CC87F4490294}"/>
          </ac:spMkLst>
        </pc:spChg>
        <pc:spChg chg="mod">
          <ac:chgData name="Jeanette Dino" userId="086e81c00ab42dcb" providerId="LiveId" clId="{937507B3-0378-40FD-8A17-AE28A373EB46}" dt="2023-10-14T16:08:42.317" v="1381" actId="1076"/>
          <ac:spMkLst>
            <pc:docMk/>
            <pc:sldMk cId="1954792799" sldId="478"/>
            <ac:spMk id="14" creationId="{3349DC79-E2FE-47EA-4449-814EE137EE0A}"/>
          </ac:spMkLst>
        </pc:spChg>
        <pc:spChg chg="mod">
          <ac:chgData name="Jeanette Dino" userId="086e81c00ab42dcb" providerId="LiveId" clId="{937507B3-0378-40FD-8A17-AE28A373EB46}" dt="2023-10-14T16:08:47.598" v="1382" actId="1076"/>
          <ac:spMkLst>
            <pc:docMk/>
            <pc:sldMk cId="1954792799" sldId="478"/>
            <ac:spMk id="19" creationId="{72707915-CD41-CFF1-57E6-5BDBA7319B4D}"/>
          </ac:spMkLst>
        </pc:spChg>
        <pc:spChg chg="mod">
          <ac:chgData name="Jeanette Dino" userId="086e81c00ab42dcb" providerId="LiveId" clId="{937507B3-0378-40FD-8A17-AE28A373EB46}" dt="2023-10-14T16:09:18.506" v="1429" actId="1037"/>
          <ac:spMkLst>
            <pc:docMk/>
            <pc:sldMk cId="1954792799" sldId="478"/>
            <ac:spMk id="26" creationId="{F5896064-83F4-4299-9983-61C2B3BC487A}"/>
          </ac:spMkLst>
        </pc:spChg>
        <pc:picChg chg="mod">
          <ac:chgData name="Jeanette Dino" userId="086e81c00ab42dcb" providerId="LiveId" clId="{937507B3-0378-40FD-8A17-AE28A373EB46}" dt="2023-10-14T16:08:08.285" v="1330" actId="1037"/>
          <ac:picMkLst>
            <pc:docMk/>
            <pc:sldMk cId="1954792799" sldId="478"/>
            <ac:picMk id="4" creationId="{6A6A2BFD-75C9-CACC-6469-BFA572F66FBC}"/>
          </ac:picMkLst>
        </pc:picChg>
        <pc:picChg chg="mod">
          <ac:chgData name="Jeanette Dino" userId="086e81c00ab42dcb" providerId="LiveId" clId="{937507B3-0378-40FD-8A17-AE28A373EB46}" dt="2023-10-14T16:08:16.769" v="1341" actId="1037"/>
          <ac:picMkLst>
            <pc:docMk/>
            <pc:sldMk cId="1954792799" sldId="478"/>
            <ac:picMk id="5" creationId="{EFA46372-C519-AC2E-864B-0D86128BFB76}"/>
          </ac:picMkLst>
        </pc:picChg>
        <pc:picChg chg="mod">
          <ac:chgData name="Jeanette Dino" userId="086e81c00ab42dcb" providerId="LiveId" clId="{937507B3-0378-40FD-8A17-AE28A373EB46}" dt="2023-10-14T16:08:36.564" v="1380" actId="1038"/>
          <ac:picMkLst>
            <pc:docMk/>
            <pc:sldMk cId="1954792799" sldId="478"/>
            <ac:picMk id="10" creationId="{CBCA65EF-FEBB-852B-2615-7C7AC3823236}"/>
          </ac:picMkLst>
        </pc:picChg>
        <pc:picChg chg="mod">
          <ac:chgData name="Jeanette Dino" userId="086e81c00ab42dcb" providerId="LiveId" clId="{937507B3-0378-40FD-8A17-AE28A373EB46}" dt="2023-10-14T16:09:04.025" v="1389" actId="1037"/>
          <ac:picMkLst>
            <pc:docMk/>
            <pc:sldMk cId="1954792799" sldId="478"/>
            <ac:picMk id="24" creationId="{30F83B60-0664-D934-6B55-C34967F0046A}"/>
          </ac:picMkLst>
        </pc:picChg>
      </pc:sldChg>
      <pc:sldChg chg="addSp delSp modSp mod">
        <pc:chgData name="Jeanette Dino" userId="086e81c00ab42dcb" providerId="LiveId" clId="{937507B3-0378-40FD-8A17-AE28A373EB46}" dt="2023-10-14T16:12:10.077" v="1435" actId="1037"/>
        <pc:sldMkLst>
          <pc:docMk/>
          <pc:sldMk cId="533257500" sldId="479"/>
        </pc:sldMkLst>
        <pc:spChg chg="mod">
          <ac:chgData name="Jeanette Dino" userId="086e81c00ab42dcb" providerId="LiveId" clId="{937507B3-0378-40FD-8A17-AE28A373EB46}" dt="2023-10-13T14:35:47.183" v="725" actId="1037"/>
          <ac:spMkLst>
            <pc:docMk/>
            <pc:sldMk cId="533257500" sldId="479"/>
            <ac:spMk id="6" creationId="{B4431BC9-3EC4-5E46-EB94-B8C73532D7D0}"/>
          </ac:spMkLst>
        </pc:spChg>
        <pc:spChg chg="mod">
          <ac:chgData name="Jeanette Dino" userId="086e81c00ab42dcb" providerId="LiveId" clId="{937507B3-0378-40FD-8A17-AE28A373EB46}" dt="2023-10-13T14:35:59.900" v="750" actId="1037"/>
          <ac:spMkLst>
            <pc:docMk/>
            <pc:sldMk cId="533257500" sldId="479"/>
            <ac:spMk id="7" creationId="{701446C0-97BA-5F81-B4C3-293083545D2F}"/>
          </ac:spMkLst>
        </pc:spChg>
        <pc:spChg chg="add mod">
          <ac:chgData name="Jeanette Dino" userId="086e81c00ab42dcb" providerId="LiveId" clId="{937507B3-0378-40FD-8A17-AE28A373EB46}" dt="2023-09-28T13:42:16.945" v="65"/>
          <ac:spMkLst>
            <pc:docMk/>
            <pc:sldMk cId="533257500" sldId="479"/>
            <ac:spMk id="12" creationId="{D9ED493B-7396-281B-9EB2-6DB05785E8DB}"/>
          </ac:spMkLst>
        </pc:spChg>
        <pc:spChg chg="mod">
          <ac:chgData name="Jeanette Dino" userId="086e81c00ab42dcb" providerId="LiveId" clId="{937507B3-0378-40FD-8A17-AE28A373EB46}" dt="2023-10-14T16:12:10.077" v="1435" actId="1037"/>
          <ac:spMkLst>
            <pc:docMk/>
            <pc:sldMk cId="533257500" sldId="479"/>
            <ac:spMk id="14" creationId="{9EA6F1ED-7F16-3A26-8936-A99218B8FE7B}"/>
          </ac:spMkLst>
        </pc:spChg>
        <pc:spChg chg="del">
          <ac:chgData name="Jeanette Dino" userId="086e81c00ab42dcb" providerId="LiveId" clId="{937507B3-0378-40FD-8A17-AE28A373EB46}" dt="2023-09-28T13:42:15.941" v="64" actId="478"/>
          <ac:spMkLst>
            <pc:docMk/>
            <pc:sldMk cId="533257500" sldId="479"/>
            <ac:spMk id="20" creationId="{4AEDAADA-D1EC-DFF4-9C2F-64760E6B76D1}"/>
          </ac:spMkLst>
        </pc:spChg>
        <pc:picChg chg="mod">
          <ac:chgData name="Jeanette Dino" userId="086e81c00ab42dcb" providerId="LiveId" clId="{937507B3-0378-40FD-8A17-AE28A373EB46}" dt="2023-10-13T14:35:08.638" v="642" actId="1038"/>
          <ac:picMkLst>
            <pc:docMk/>
            <pc:sldMk cId="533257500" sldId="479"/>
            <ac:picMk id="3" creationId="{5C564661-1CD4-FCC0-6665-97E7353D3EB8}"/>
          </ac:picMkLst>
        </pc:picChg>
        <pc:picChg chg="mod">
          <ac:chgData name="Jeanette Dino" userId="086e81c00ab42dcb" providerId="LiveId" clId="{937507B3-0378-40FD-8A17-AE28A373EB46}" dt="2023-10-13T14:35:19.310" v="662" actId="1037"/>
          <ac:picMkLst>
            <pc:docMk/>
            <pc:sldMk cId="533257500" sldId="479"/>
            <ac:picMk id="4" creationId="{1150FB98-B626-002E-718A-D42F2975D0E9}"/>
          </ac:picMkLst>
        </pc:picChg>
        <pc:picChg chg="mod">
          <ac:chgData name="Jeanette Dino" userId="086e81c00ab42dcb" providerId="LiveId" clId="{937507B3-0378-40FD-8A17-AE28A373EB46}" dt="2023-10-13T14:35:32.801" v="690" actId="1037"/>
          <ac:picMkLst>
            <pc:docMk/>
            <pc:sldMk cId="533257500" sldId="479"/>
            <ac:picMk id="5" creationId="{F6AFD431-232C-3475-609B-C465937D5156}"/>
          </ac:picMkLst>
        </pc:picChg>
        <pc:picChg chg="mod">
          <ac:chgData name="Jeanette Dino" userId="086e81c00ab42dcb" providerId="LiveId" clId="{937507B3-0378-40FD-8A17-AE28A373EB46}" dt="2023-10-13T14:36:15.524" v="784" actId="1038"/>
          <ac:picMkLst>
            <pc:docMk/>
            <pc:sldMk cId="533257500" sldId="479"/>
            <ac:picMk id="8" creationId="{25CCED94-CB18-65EB-A658-7EBEB9211170}"/>
          </ac:picMkLst>
        </pc:picChg>
        <pc:picChg chg="mod">
          <ac:chgData name="Jeanette Dino" userId="086e81c00ab42dcb" providerId="LiveId" clId="{937507B3-0378-40FD-8A17-AE28A373EB46}" dt="2023-10-13T14:36:31.121" v="820" actId="1037"/>
          <ac:picMkLst>
            <pc:docMk/>
            <pc:sldMk cId="533257500" sldId="479"/>
            <ac:picMk id="10" creationId="{C179A6B8-84B7-61D9-98B3-24D77F7D1982}"/>
          </ac:picMkLst>
        </pc:picChg>
        <pc:picChg chg="mod">
          <ac:chgData name="Jeanette Dino" userId="086e81c00ab42dcb" providerId="LiveId" clId="{937507B3-0378-40FD-8A17-AE28A373EB46}" dt="2023-10-13T14:36:44.874" v="849" actId="1037"/>
          <ac:picMkLst>
            <pc:docMk/>
            <pc:sldMk cId="533257500" sldId="479"/>
            <ac:picMk id="11" creationId="{062C52ED-F7B5-416A-E901-BD4E86600750}"/>
          </ac:picMkLst>
        </pc:picChg>
      </pc:sldChg>
      <pc:sldChg chg="addSp delSp modSp mod">
        <pc:chgData name="Jeanette Dino" userId="086e81c00ab42dcb" providerId="LiveId" clId="{937507B3-0378-40FD-8A17-AE28A373EB46}" dt="2023-10-13T14:59:37.926" v="1100" actId="27918"/>
        <pc:sldMkLst>
          <pc:docMk/>
          <pc:sldMk cId="2088864379" sldId="501"/>
        </pc:sldMkLst>
        <pc:spChg chg="add mod">
          <ac:chgData name="Jeanette Dino" userId="086e81c00ab42dcb" providerId="LiveId" clId="{937507B3-0378-40FD-8A17-AE28A373EB46}" dt="2023-09-28T13:42:35.278" v="71"/>
          <ac:spMkLst>
            <pc:docMk/>
            <pc:sldMk cId="2088864379" sldId="501"/>
            <ac:spMk id="2" creationId="{03EC9ECC-61A3-904D-7D34-F60950311A27}"/>
          </ac:spMkLst>
        </pc:spChg>
        <pc:spChg chg="del">
          <ac:chgData name="Jeanette Dino" userId="086e81c00ab42dcb" providerId="LiveId" clId="{937507B3-0378-40FD-8A17-AE28A373EB46}" dt="2023-09-28T13:42:34.633" v="70" actId="478"/>
          <ac:spMkLst>
            <pc:docMk/>
            <pc:sldMk cId="2088864379" sldId="501"/>
            <ac:spMk id="3" creationId="{07FFCCBE-9A4E-552C-D68F-1E6467C789A5}"/>
          </ac:spMkLst>
        </pc:spChg>
      </pc:sldChg>
      <pc:sldChg chg="addSp delSp modSp mod">
        <pc:chgData name="Jeanette Dino" userId="086e81c00ab42dcb" providerId="LiveId" clId="{937507B3-0378-40FD-8A17-AE28A373EB46}" dt="2023-10-20T11:11:04.619" v="6792" actId="114"/>
        <pc:sldMkLst>
          <pc:docMk/>
          <pc:sldMk cId="250532175" sldId="502"/>
        </pc:sldMkLst>
        <pc:spChg chg="del">
          <ac:chgData name="Jeanette Dino" userId="086e81c00ab42dcb" providerId="LiveId" clId="{937507B3-0378-40FD-8A17-AE28A373EB46}" dt="2023-10-13T14:58:31.355" v="1094" actId="478"/>
          <ac:spMkLst>
            <pc:docMk/>
            <pc:sldMk cId="250532175" sldId="502"/>
            <ac:spMk id="3" creationId="{0317A3C7-19A4-501F-FE07-A7147AA7170C}"/>
          </ac:spMkLst>
        </pc:spChg>
        <pc:spChg chg="add del mod">
          <ac:chgData name="Jeanette Dino" userId="086e81c00ab42dcb" providerId="LiveId" clId="{937507B3-0378-40FD-8A17-AE28A373EB46}" dt="2023-09-28T13:41:58.195" v="62" actId="478"/>
          <ac:spMkLst>
            <pc:docMk/>
            <pc:sldMk cId="250532175" sldId="502"/>
            <ac:spMk id="4" creationId="{89522058-1C1F-3DEC-D141-B88C6EBF7CF3}"/>
          </ac:spMkLst>
        </pc:spChg>
        <pc:spChg chg="add mod">
          <ac:chgData name="Jeanette Dino" userId="086e81c00ab42dcb" providerId="LiveId" clId="{937507B3-0378-40FD-8A17-AE28A373EB46}" dt="2023-09-28T13:42:09.110" v="63"/>
          <ac:spMkLst>
            <pc:docMk/>
            <pc:sldMk cId="250532175" sldId="502"/>
            <ac:spMk id="6" creationId="{A2778D0E-8AD0-B0DF-CAB1-E0EA57C57D36}"/>
          </ac:spMkLst>
        </pc:spChg>
        <pc:spChg chg="mod">
          <ac:chgData name="Jeanette Dino" userId="086e81c00ab42dcb" providerId="LiveId" clId="{937507B3-0378-40FD-8A17-AE28A373EB46}" dt="2023-10-20T11:11:04.619" v="6792" actId="114"/>
          <ac:spMkLst>
            <pc:docMk/>
            <pc:sldMk cId="250532175" sldId="502"/>
            <ac:spMk id="11" creationId="{DA4542E6-DBFB-40A7-9546-A1E91EF2EC54}"/>
          </ac:spMkLst>
        </pc:spChg>
        <pc:spChg chg="del">
          <ac:chgData name="Jeanette Dino" userId="086e81c00ab42dcb" providerId="LiveId" clId="{937507B3-0378-40FD-8A17-AE28A373EB46}" dt="2023-09-28T13:39:59.832" v="54" actId="478"/>
          <ac:spMkLst>
            <pc:docMk/>
            <pc:sldMk cId="250532175" sldId="502"/>
            <ac:spMk id="12" creationId="{5AAEB7AA-D127-966A-050F-26B23E57EF1B}"/>
          </ac:spMkLst>
        </pc:spChg>
        <pc:graphicFrameChg chg="mod modGraphic">
          <ac:chgData name="Jeanette Dino" userId="086e81c00ab42dcb" providerId="LiveId" clId="{937507B3-0378-40FD-8A17-AE28A373EB46}" dt="2023-10-13T14:25:10.376" v="259" actId="20577"/>
          <ac:graphicFrameMkLst>
            <pc:docMk/>
            <pc:sldMk cId="250532175" sldId="502"/>
            <ac:graphicFrameMk id="10" creationId="{DBCD696A-DE24-4806-8FB9-11D9F3BC0C6E}"/>
          </ac:graphicFrameMkLst>
        </pc:graphicFrameChg>
      </pc:sldChg>
      <pc:sldChg chg="addSp delSp modSp mod">
        <pc:chgData name="Jeanette Dino" userId="086e81c00ab42dcb" providerId="LiveId" clId="{937507B3-0378-40FD-8A17-AE28A373EB46}" dt="2023-10-13T14:56:12.793" v="1059" actId="20577"/>
        <pc:sldMkLst>
          <pc:docMk/>
          <pc:sldMk cId="3215533881" sldId="503"/>
        </pc:sldMkLst>
        <pc:spChg chg="add mod">
          <ac:chgData name="Jeanette Dino" userId="086e81c00ab42dcb" providerId="LiveId" clId="{937507B3-0378-40FD-8A17-AE28A373EB46}" dt="2023-09-28T13:42:29.413" v="69"/>
          <ac:spMkLst>
            <pc:docMk/>
            <pc:sldMk cId="3215533881" sldId="503"/>
            <ac:spMk id="2" creationId="{68E2B5F7-BA4E-4611-F381-2C2E451823DC}"/>
          </ac:spMkLst>
        </pc:spChg>
        <pc:spChg chg="del">
          <ac:chgData name="Jeanette Dino" userId="086e81c00ab42dcb" providerId="LiveId" clId="{937507B3-0378-40FD-8A17-AE28A373EB46}" dt="2023-09-28T13:42:28.472" v="68" actId="478"/>
          <ac:spMkLst>
            <pc:docMk/>
            <pc:sldMk cId="3215533881" sldId="503"/>
            <ac:spMk id="7" creationId="{695B0A25-39F6-AC99-B9F7-35DBF82C0A3E}"/>
          </ac:spMkLst>
        </pc:spChg>
        <pc:spChg chg="mod">
          <ac:chgData name="Jeanette Dino" userId="086e81c00ab42dcb" providerId="LiveId" clId="{937507B3-0378-40FD-8A17-AE28A373EB46}" dt="2023-10-13T14:56:12.793" v="1059" actId="20577"/>
          <ac:spMkLst>
            <pc:docMk/>
            <pc:sldMk cId="3215533881" sldId="503"/>
            <ac:spMk id="11" creationId="{DA4542E6-DBFB-40A7-9546-A1E91EF2EC54}"/>
          </ac:spMkLst>
        </pc:spChg>
        <pc:graphicFrameChg chg="modGraphic">
          <ac:chgData name="Jeanette Dino" userId="086e81c00ab42dcb" providerId="LiveId" clId="{937507B3-0378-40FD-8A17-AE28A373EB46}" dt="2023-10-13T14:53:44.499" v="899" actId="20577"/>
          <ac:graphicFrameMkLst>
            <pc:docMk/>
            <pc:sldMk cId="3215533881" sldId="503"/>
            <ac:graphicFrameMk id="10" creationId="{DD26303B-C721-45F4-B505-188BB000F837}"/>
          </ac:graphicFrameMkLst>
        </pc:graphicFrameChg>
      </pc:sldChg>
      <pc:sldChg chg="modSp mod">
        <pc:chgData name="Jeanette Dino" userId="086e81c00ab42dcb" providerId="LiveId" clId="{937507B3-0378-40FD-8A17-AE28A373EB46}" dt="2023-10-14T16:06:06.989" v="1317" actId="20577"/>
        <pc:sldMkLst>
          <pc:docMk/>
          <pc:sldMk cId="4116879939" sldId="504"/>
        </pc:sldMkLst>
        <pc:spChg chg="mod">
          <ac:chgData name="Jeanette Dino" userId="086e81c00ab42dcb" providerId="LiveId" clId="{937507B3-0378-40FD-8A17-AE28A373EB46}" dt="2023-10-14T16:06:06.989" v="1317" actId="20577"/>
          <ac:spMkLst>
            <pc:docMk/>
            <pc:sldMk cId="4116879939" sldId="504"/>
            <ac:spMk id="11" creationId="{DA4542E6-DBFB-40A7-9546-A1E91EF2EC54}"/>
          </ac:spMkLst>
        </pc:spChg>
        <pc:graphicFrameChg chg="mod modGraphic">
          <ac:chgData name="Jeanette Dino" userId="086e81c00ab42dcb" providerId="LiveId" clId="{937507B3-0378-40FD-8A17-AE28A373EB46}" dt="2023-10-14T15:59:49.954" v="1134" actId="20577"/>
          <ac:graphicFrameMkLst>
            <pc:docMk/>
            <pc:sldMk cId="4116879939" sldId="504"/>
            <ac:graphicFrameMk id="13" creationId="{5507134B-3A4B-49D6-A97B-8B4C838BFA0C}"/>
          </ac:graphicFrameMkLst>
        </pc:graphicFrameChg>
      </pc:sldChg>
      <pc:sldChg chg="addSp delSp modSp mod">
        <pc:chgData name="Jeanette Dino" userId="086e81c00ab42dcb" providerId="LiveId" clId="{937507B3-0378-40FD-8A17-AE28A373EB46}" dt="2023-10-23T10:00:11.757" v="7440" actId="20577"/>
        <pc:sldMkLst>
          <pc:docMk/>
          <pc:sldMk cId="3756937497" sldId="505"/>
        </pc:sldMkLst>
        <pc:spChg chg="add mod">
          <ac:chgData name="Jeanette Dino" userId="086e81c00ab42dcb" providerId="LiveId" clId="{937507B3-0378-40FD-8A17-AE28A373EB46}" dt="2023-09-28T13:43:08.763" v="82"/>
          <ac:spMkLst>
            <pc:docMk/>
            <pc:sldMk cId="3756937497" sldId="505"/>
            <ac:spMk id="2" creationId="{EF8B2AA0-4224-5392-C27A-B3A13DF439EB}"/>
          </ac:spMkLst>
        </pc:spChg>
        <pc:spChg chg="del">
          <ac:chgData name="Jeanette Dino" userId="086e81c00ab42dcb" providerId="LiveId" clId="{937507B3-0378-40FD-8A17-AE28A373EB46}" dt="2023-09-28T13:43:08.192" v="81" actId="478"/>
          <ac:spMkLst>
            <pc:docMk/>
            <pc:sldMk cId="3756937497" sldId="505"/>
            <ac:spMk id="5" creationId="{5A7B1018-BF66-83B9-EB07-5608D4D955E2}"/>
          </ac:spMkLst>
        </pc:spChg>
        <pc:spChg chg="mod">
          <ac:chgData name="Jeanette Dino" userId="086e81c00ab42dcb" providerId="LiveId" clId="{937507B3-0378-40FD-8A17-AE28A373EB46}" dt="2023-10-14T16:48:34.088" v="1643" actId="20577"/>
          <ac:spMkLst>
            <pc:docMk/>
            <pc:sldMk cId="3756937497" sldId="505"/>
            <ac:spMk id="11" creationId="{DA4542E6-DBFB-40A7-9546-A1E91EF2EC54}"/>
          </ac:spMkLst>
        </pc:spChg>
        <pc:graphicFrameChg chg="mod modGraphic">
          <ac:chgData name="Jeanette Dino" userId="086e81c00ab42dcb" providerId="LiveId" clId="{937507B3-0378-40FD-8A17-AE28A373EB46}" dt="2023-10-23T10:00:11.757" v="7440" actId="20577"/>
          <ac:graphicFrameMkLst>
            <pc:docMk/>
            <pc:sldMk cId="3756937497" sldId="505"/>
            <ac:graphicFrameMk id="10" creationId="{3163B58F-5AC9-483F-938F-9E458DDBA809}"/>
          </ac:graphicFrameMkLst>
        </pc:graphicFrameChg>
      </pc:sldChg>
      <pc:sldChg chg="addSp modSp mod">
        <pc:chgData name="Jeanette Dino" userId="086e81c00ab42dcb" providerId="LiveId" clId="{937507B3-0378-40FD-8A17-AE28A373EB46}" dt="2023-10-14T17:02:28.528" v="1711" actId="113"/>
        <pc:sldMkLst>
          <pc:docMk/>
          <pc:sldMk cId="817850134" sldId="506"/>
        </pc:sldMkLst>
        <pc:spChg chg="add mod">
          <ac:chgData name="Jeanette Dino" userId="086e81c00ab42dcb" providerId="LiveId" clId="{937507B3-0378-40FD-8A17-AE28A373EB46}" dt="2023-09-28T13:43:19.338" v="85"/>
          <ac:spMkLst>
            <pc:docMk/>
            <pc:sldMk cId="817850134" sldId="506"/>
            <ac:spMk id="2" creationId="{5E59878E-782D-1F11-5A41-AE3BF36E4F66}"/>
          </ac:spMkLst>
        </pc:spChg>
        <pc:graphicFrameChg chg="mod modGraphic">
          <ac:chgData name="Jeanette Dino" userId="086e81c00ab42dcb" providerId="LiveId" clId="{937507B3-0378-40FD-8A17-AE28A373EB46}" dt="2023-10-14T17:02:28.528" v="1711" actId="113"/>
          <ac:graphicFrameMkLst>
            <pc:docMk/>
            <pc:sldMk cId="817850134" sldId="506"/>
            <ac:graphicFrameMk id="10" creationId="{F97C1B68-DC3D-4CE2-BE1E-C3138668CCD3}"/>
          </ac:graphicFrameMkLst>
        </pc:graphicFrameChg>
      </pc:sldChg>
      <pc:sldChg chg="addSp delSp modSp mod">
        <pc:chgData name="Jeanette Dino" userId="086e81c00ab42dcb" providerId="LiveId" clId="{937507B3-0378-40FD-8A17-AE28A373EB46}" dt="2023-10-23T10:01:16.157" v="7441" actId="20577"/>
        <pc:sldMkLst>
          <pc:docMk/>
          <pc:sldMk cId="962254625" sldId="507"/>
        </pc:sldMkLst>
        <pc:spChg chg="add mod">
          <ac:chgData name="Jeanette Dino" userId="086e81c00ab42dcb" providerId="LiveId" clId="{937507B3-0378-40FD-8A17-AE28A373EB46}" dt="2023-09-28T13:43:30.392" v="89"/>
          <ac:spMkLst>
            <pc:docMk/>
            <pc:sldMk cId="962254625" sldId="507"/>
            <ac:spMk id="2" creationId="{0CC789A8-BCC8-19C3-F29E-9B0B21CFF53F}"/>
          </ac:spMkLst>
        </pc:spChg>
        <pc:spChg chg="del">
          <ac:chgData name="Jeanette Dino" userId="086e81c00ab42dcb" providerId="LiveId" clId="{937507B3-0378-40FD-8A17-AE28A373EB46}" dt="2023-10-16T11:14:04.122" v="1734" actId="478"/>
          <ac:spMkLst>
            <pc:docMk/>
            <pc:sldMk cId="962254625" sldId="507"/>
            <ac:spMk id="3" creationId="{312A9B21-DA60-CC13-3C5A-ED08E1AD4E8D}"/>
          </ac:spMkLst>
        </pc:spChg>
        <pc:spChg chg="mod">
          <ac:chgData name="Jeanette Dino" userId="086e81c00ab42dcb" providerId="LiveId" clId="{937507B3-0378-40FD-8A17-AE28A373EB46}" dt="2023-10-23T10:01:16.157" v="7441" actId="20577"/>
          <ac:spMkLst>
            <pc:docMk/>
            <pc:sldMk cId="962254625" sldId="507"/>
            <ac:spMk id="11" creationId="{DA4542E6-DBFB-40A7-9546-A1E91EF2EC54}"/>
          </ac:spMkLst>
        </pc:spChg>
        <pc:spChg chg="del">
          <ac:chgData name="Jeanette Dino" userId="086e81c00ab42dcb" providerId="LiveId" clId="{937507B3-0378-40FD-8A17-AE28A373EB46}" dt="2023-09-28T13:43:29.813" v="88" actId="478"/>
          <ac:spMkLst>
            <pc:docMk/>
            <pc:sldMk cId="962254625" sldId="507"/>
            <ac:spMk id="13" creationId="{FD14B381-A774-9CF9-A1C1-6C9A4D87EE3B}"/>
          </ac:spMkLst>
        </pc:spChg>
        <pc:graphicFrameChg chg="mod modGraphic">
          <ac:chgData name="Jeanette Dino" userId="086e81c00ab42dcb" providerId="LiveId" clId="{937507B3-0378-40FD-8A17-AE28A373EB46}" dt="2023-10-16T11:14:43.909" v="1746" actId="113"/>
          <ac:graphicFrameMkLst>
            <pc:docMk/>
            <pc:sldMk cId="962254625" sldId="507"/>
            <ac:graphicFrameMk id="10" creationId="{0336C331-79C8-4C93-8920-CB1725CC0641}"/>
          </ac:graphicFrameMkLst>
        </pc:graphicFrameChg>
      </pc:sldChg>
      <pc:sldChg chg="addSp delSp modSp mod">
        <pc:chgData name="Jeanette Dino" userId="086e81c00ab42dcb" providerId="LiveId" clId="{937507B3-0378-40FD-8A17-AE28A373EB46}" dt="2023-10-16T11:44:27.483" v="2117" actId="114"/>
        <pc:sldMkLst>
          <pc:docMk/>
          <pc:sldMk cId="474286816" sldId="508"/>
        </pc:sldMkLst>
        <pc:spChg chg="add mod">
          <ac:chgData name="Jeanette Dino" userId="086e81c00ab42dcb" providerId="LiveId" clId="{937507B3-0378-40FD-8A17-AE28A373EB46}" dt="2023-09-28T13:43:47.335" v="95"/>
          <ac:spMkLst>
            <pc:docMk/>
            <pc:sldMk cId="474286816" sldId="508"/>
            <ac:spMk id="2" creationId="{41096EE8-868E-F3C7-C599-9615623AAF6E}"/>
          </ac:spMkLst>
        </pc:spChg>
        <pc:spChg chg="del">
          <ac:chgData name="Jeanette Dino" userId="086e81c00ab42dcb" providerId="LiveId" clId="{937507B3-0378-40FD-8A17-AE28A373EB46}" dt="2023-09-28T13:43:46.877" v="94" actId="478"/>
          <ac:spMkLst>
            <pc:docMk/>
            <pc:sldMk cId="474286816" sldId="508"/>
            <ac:spMk id="5" creationId="{525DB157-316A-23AF-51D1-8A68F189A7B8}"/>
          </ac:spMkLst>
        </pc:spChg>
        <pc:spChg chg="mod">
          <ac:chgData name="Jeanette Dino" userId="086e81c00ab42dcb" providerId="LiveId" clId="{937507B3-0378-40FD-8A17-AE28A373EB46}" dt="2023-10-16T11:44:27.483" v="2117" actId="114"/>
          <ac:spMkLst>
            <pc:docMk/>
            <pc:sldMk cId="474286816" sldId="508"/>
            <ac:spMk id="11" creationId="{DA4542E6-DBFB-40A7-9546-A1E91EF2EC54}"/>
          </ac:spMkLst>
        </pc:spChg>
        <pc:graphicFrameChg chg="mod modGraphic">
          <ac:chgData name="Jeanette Dino" userId="086e81c00ab42dcb" providerId="LiveId" clId="{937507B3-0378-40FD-8A17-AE28A373EB46}" dt="2023-10-16T11:42:08.950" v="2086" actId="113"/>
          <ac:graphicFrameMkLst>
            <pc:docMk/>
            <pc:sldMk cId="474286816" sldId="508"/>
            <ac:graphicFrameMk id="10" creationId="{00CDD441-E01B-4936-A6F4-4654C23D80AE}"/>
          </ac:graphicFrameMkLst>
        </pc:graphicFrameChg>
      </pc:sldChg>
      <pc:sldChg chg="addSp delSp modSp mod">
        <pc:chgData name="Jeanette Dino" userId="086e81c00ab42dcb" providerId="LiveId" clId="{937507B3-0378-40FD-8A17-AE28A373EB46}" dt="2023-10-23T10:02:55.248" v="7463" actId="20577"/>
        <pc:sldMkLst>
          <pc:docMk/>
          <pc:sldMk cId="2745801237" sldId="509"/>
        </pc:sldMkLst>
        <pc:spChg chg="del">
          <ac:chgData name="Jeanette Dino" userId="086e81c00ab42dcb" providerId="LiveId" clId="{937507B3-0378-40FD-8A17-AE28A373EB46}" dt="2023-10-16T11:51:20.004" v="2132" actId="478"/>
          <ac:spMkLst>
            <pc:docMk/>
            <pc:sldMk cId="2745801237" sldId="509"/>
            <ac:spMk id="2" creationId="{A19805F6-F3B9-1E9E-A861-F42312FD9A53}"/>
          </ac:spMkLst>
        </pc:spChg>
        <pc:spChg chg="add mod">
          <ac:chgData name="Jeanette Dino" userId="086e81c00ab42dcb" providerId="LiveId" clId="{937507B3-0378-40FD-8A17-AE28A373EB46}" dt="2023-09-28T13:43:59.993" v="99"/>
          <ac:spMkLst>
            <pc:docMk/>
            <pc:sldMk cId="2745801237" sldId="509"/>
            <ac:spMk id="3" creationId="{95D8BACA-82E7-F767-0E05-D3631BD93BA9}"/>
          </ac:spMkLst>
        </pc:spChg>
        <pc:spChg chg="del">
          <ac:chgData name="Jeanette Dino" userId="086e81c00ab42dcb" providerId="LiveId" clId="{937507B3-0378-40FD-8A17-AE28A373EB46}" dt="2023-09-28T13:43:59.333" v="98" actId="478"/>
          <ac:spMkLst>
            <pc:docMk/>
            <pc:sldMk cId="2745801237" sldId="509"/>
            <ac:spMk id="5" creationId="{40E024B7-8CC9-157D-FC52-3B251A2917E7}"/>
          </ac:spMkLst>
        </pc:spChg>
        <pc:spChg chg="mod">
          <ac:chgData name="Jeanette Dino" userId="086e81c00ab42dcb" providerId="LiveId" clId="{937507B3-0378-40FD-8A17-AE28A373EB46}" dt="2023-10-23T10:02:55.248" v="7463" actId="20577"/>
          <ac:spMkLst>
            <pc:docMk/>
            <pc:sldMk cId="2745801237" sldId="509"/>
            <ac:spMk id="11" creationId="{DA4542E6-DBFB-40A7-9546-A1E91EF2EC54}"/>
          </ac:spMkLst>
        </pc:spChg>
        <pc:spChg chg="add del">
          <ac:chgData name="Jeanette Dino" userId="086e81c00ab42dcb" providerId="LiveId" clId="{937507B3-0378-40FD-8A17-AE28A373EB46}" dt="2023-10-16T11:51:43.023" v="2134" actId="22"/>
          <ac:spMkLst>
            <pc:docMk/>
            <pc:sldMk cId="2745801237" sldId="509"/>
            <ac:spMk id="13" creationId="{9570357A-495B-ED4B-AD79-B0322E600BF2}"/>
          </ac:spMkLst>
        </pc:spChg>
        <pc:graphicFrameChg chg="mod modGraphic">
          <ac:chgData name="Jeanette Dino" userId="086e81c00ab42dcb" providerId="LiveId" clId="{937507B3-0378-40FD-8A17-AE28A373EB46}" dt="2023-10-16T12:37:39.526" v="2155" actId="20577"/>
          <ac:graphicFrameMkLst>
            <pc:docMk/>
            <pc:sldMk cId="2745801237" sldId="509"/>
            <ac:graphicFrameMk id="10" creationId="{D0935A8A-974A-4E7D-A496-3AC2B2BD09B7}"/>
          </ac:graphicFrameMkLst>
        </pc:graphicFrameChg>
      </pc:sldChg>
      <pc:sldChg chg="addSp delSp modSp mod">
        <pc:chgData name="Jeanette Dino" userId="086e81c00ab42dcb" providerId="LiveId" clId="{937507B3-0378-40FD-8A17-AE28A373EB46}" dt="2023-10-16T12:54:25.104" v="2518" actId="114"/>
        <pc:sldMkLst>
          <pc:docMk/>
          <pc:sldMk cId="1861125387" sldId="510"/>
        </pc:sldMkLst>
        <pc:spChg chg="add mod">
          <ac:chgData name="Jeanette Dino" userId="086e81c00ab42dcb" providerId="LiveId" clId="{937507B3-0378-40FD-8A17-AE28A373EB46}" dt="2023-09-28T13:44:51.201" v="113"/>
          <ac:spMkLst>
            <pc:docMk/>
            <pc:sldMk cId="1861125387" sldId="510"/>
            <ac:spMk id="2" creationId="{D25477EA-AFA3-4B24-CC7B-0168059EB17C}"/>
          </ac:spMkLst>
        </pc:spChg>
        <pc:spChg chg="mod">
          <ac:chgData name="Jeanette Dino" userId="086e81c00ab42dcb" providerId="LiveId" clId="{937507B3-0378-40FD-8A17-AE28A373EB46}" dt="2023-10-16T12:54:25.104" v="2518" actId="114"/>
          <ac:spMkLst>
            <pc:docMk/>
            <pc:sldMk cId="1861125387" sldId="510"/>
            <ac:spMk id="11" creationId="{DA4542E6-DBFB-40A7-9546-A1E91EF2EC54}"/>
          </ac:spMkLst>
        </pc:spChg>
        <pc:spChg chg="del">
          <ac:chgData name="Jeanette Dino" userId="086e81c00ab42dcb" providerId="LiveId" clId="{937507B3-0378-40FD-8A17-AE28A373EB46}" dt="2023-09-28T13:44:50.616" v="112" actId="478"/>
          <ac:spMkLst>
            <pc:docMk/>
            <pc:sldMk cId="1861125387" sldId="510"/>
            <ac:spMk id="12" creationId="{AAAD1374-F5D4-995C-2072-F06937D24F1E}"/>
          </ac:spMkLst>
        </pc:spChg>
        <pc:graphicFrameChg chg="mod modGraphic">
          <ac:chgData name="Jeanette Dino" userId="086e81c00ab42dcb" providerId="LiveId" clId="{937507B3-0378-40FD-8A17-AE28A373EB46}" dt="2023-10-16T12:50:29.874" v="2408" actId="113"/>
          <ac:graphicFrameMkLst>
            <pc:docMk/>
            <pc:sldMk cId="1861125387" sldId="510"/>
            <ac:graphicFrameMk id="10" creationId="{595FCCE6-324C-48AC-AC8A-686ADAF9707A}"/>
          </ac:graphicFrameMkLst>
        </pc:graphicFrameChg>
      </pc:sldChg>
      <pc:sldChg chg="addSp delSp modSp mod">
        <pc:chgData name="Jeanette Dino" userId="086e81c00ab42dcb" providerId="LiveId" clId="{937507B3-0378-40FD-8A17-AE28A373EB46}" dt="2023-10-16T13:09:08.734" v="2709" actId="113"/>
        <pc:sldMkLst>
          <pc:docMk/>
          <pc:sldMk cId="3086750593" sldId="511"/>
        </pc:sldMkLst>
        <pc:spChg chg="add mod">
          <ac:chgData name="Jeanette Dino" userId="086e81c00ab42dcb" providerId="LiveId" clId="{937507B3-0378-40FD-8A17-AE28A373EB46}" dt="2023-09-28T13:45:18.425" v="119"/>
          <ac:spMkLst>
            <pc:docMk/>
            <pc:sldMk cId="3086750593" sldId="511"/>
            <ac:spMk id="2" creationId="{0083D14C-A6E0-FCC0-A181-6110C4D57713}"/>
          </ac:spMkLst>
        </pc:spChg>
        <pc:spChg chg="del">
          <ac:chgData name="Jeanette Dino" userId="086e81c00ab42dcb" providerId="LiveId" clId="{937507B3-0378-40FD-8A17-AE28A373EB46}" dt="2023-09-28T13:45:17.309" v="118" actId="478"/>
          <ac:spMkLst>
            <pc:docMk/>
            <pc:sldMk cId="3086750593" sldId="511"/>
            <ac:spMk id="6" creationId="{4984F89B-8F61-83D5-6505-0CF63A0FCB9E}"/>
          </ac:spMkLst>
        </pc:spChg>
        <pc:graphicFrameChg chg="mod modGraphic">
          <ac:chgData name="Jeanette Dino" userId="086e81c00ab42dcb" providerId="LiveId" clId="{937507B3-0378-40FD-8A17-AE28A373EB46}" dt="2023-10-16T13:09:08.734" v="2709" actId="113"/>
          <ac:graphicFrameMkLst>
            <pc:docMk/>
            <pc:sldMk cId="3086750593" sldId="511"/>
            <ac:graphicFrameMk id="10" creationId="{4FB359DE-2F93-4001-B9A2-B41D20417C72}"/>
          </ac:graphicFrameMkLst>
        </pc:graphicFrameChg>
      </pc:sldChg>
      <pc:sldChg chg="addSp delSp modSp mod">
        <pc:chgData name="Jeanette Dino" userId="086e81c00ab42dcb" providerId="LiveId" clId="{937507B3-0378-40FD-8A17-AE28A373EB46}" dt="2023-10-20T11:20:49.527" v="6797" actId="20577"/>
        <pc:sldMkLst>
          <pc:docMk/>
          <pc:sldMk cId="1777609586" sldId="512"/>
        </pc:sldMkLst>
        <pc:spChg chg="add mod">
          <ac:chgData name="Jeanette Dino" userId="086e81c00ab42dcb" providerId="LiveId" clId="{937507B3-0378-40FD-8A17-AE28A373EB46}" dt="2023-09-28T13:45:29.634" v="123"/>
          <ac:spMkLst>
            <pc:docMk/>
            <pc:sldMk cId="1777609586" sldId="512"/>
            <ac:spMk id="2" creationId="{1769678C-AF74-656D-FA6C-DCBC5C51EFEA}"/>
          </ac:spMkLst>
        </pc:spChg>
        <pc:spChg chg="del">
          <ac:chgData name="Jeanette Dino" userId="086e81c00ab42dcb" providerId="LiveId" clId="{937507B3-0378-40FD-8A17-AE28A373EB46}" dt="2023-09-28T13:45:28.458" v="122" actId="478"/>
          <ac:spMkLst>
            <pc:docMk/>
            <pc:sldMk cId="1777609586" sldId="512"/>
            <ac:spMk id="6" creationId="{0DC6C37D-96ED-C731-875A-366D3ABA628A}"/>
          </ac:spMkLst>
        </pc:spChg>
        <pc:spChg chg="mod">
          <ac:chgData name="Jeanette Dino" userId="086e81c00ab42dcb" providerId="LiveId" clId="{937507B3-0378-40FD-8A17-AE28A373EB46}" dt="2023-10-20T11:20:49.527" v="6797" actId="20577"/>
          <ac:spMkLst>
            <pc:docMk/>
            <pc:sldMk cId="1777609586" sldId="512"/>
            <ac:spMk id="11" creationId="{DA4542E6-DBFB-40A7-9546-A1E91EF2EC54}"/>
          </ac:spMkLst>
        </pc:spChg>
        <pc:graphicFrameChg chg="mod modGraphic">
          <ac:chgData name="Jeanette Dino" userId="086e81c00ab42dcb" providerId="LiveId" clId="{937507B3-0378-40FD-8A17-AE28A373EB46}" dt="2023-10-16T13:36:32.167" v="2859" actId="113"/>
          <ac:graphicFrameMkLst>
            <pc:docMk/>
            <pc:sldMk cId="1777609586" sldId="512"/>
            <ac:graphicFrameMk id="10" creationId="{7A71C607-68E0-4CFC-AC99-69B8E361F708}"/>
          </ac:graphicFrameMkLst>
        </pc:graphicFrameChg>
      </pc:sldChg>
      <pc:sldChg chg="addSp delSp modSp mod">
        <pc:chgData name="Jeanette Dino" userId="086e81c00ab42dcb" providerId="LiveId" clId="{937507B3-0378-40FD-8A17-AE28A373EB46}" dt="2023-10-20T13:11:46.297" v="7179" actId="114"/>
        <pc:sldMkLst>
          <pc:docMk/>
          <pc:sldMk cId="24955551" sldId="513"/>
        </pc:sldMkLst>
        <pc:spChg chg="add del mod">
          <ac:chgData name="Jeanette Dino" userId="086e81c00ab42dcb" providerId="LiveId" clId="{937507B3-0378-40FD-8A17-AE28A373EB46}" dt="2023-09-28T13:45:52.601" v="129" actId="478"/>
          <ac:spMkLst>
            <pc:docMk/>
            <pc:sldMk cId="24955551" sldId="513"/>
            <ac:spMk id="2" creationId="{13A418AF-49E0-EA9A-C504-78DBAA8580FF}"/>
          </ac:spMkLst>
        </pc:spChg>
        <pc:spChg chg="del">
          <ac:chgData name="Jeanette Dino" userId="086e81c00ab42dcb" providerId="LiveId" clId="{937507B3-0378-40FD-8A17-AE28A373EB46}" dt="2023-09-28T13:45:56.150" v="130" actId="478"/>
          <ac:spMkLst>
            <pc:docMk/>
            <pc:sldMk cId="24955551" sldId="513"/>
            <ac:spMk id="6" creationId="{5D7FB0D3-FAB8-71EF-ED56-F8205E7766F7}"/>
          </ac:spMkLst>
        </pc:spChg>
        <pc:spChg chg="mod">
          <ac:chgData name="Jeanette Dino" userId="086e81c00ab42dcb" providerId="LiveId" clId="{937507B3-0378-40FD-8A17-AE28A373EB46}" dt="2023-10-20T13:11:46.297" v="7179" actId="114"/>
          <ac:spMkLst>
            <pc:docMk/>
            <pc:sldMk cId="24955551" sldId="513"/>
            <ac:spMk id="11" creationId="{DA4542E6-DBFB-40A7-9546-A1E91EF2EC54}"/>
          </ac:spMkLst>
        </pc:spChg>
        <pc:spChg chg="add mod">
          <ac:chgData name="Jeanette Dino" userId="086e81c00ab42dcb" providerId="LiveId" clId="{937507B3-0378-40FD-8A17-AE28A373EB46}" dt="2023-09-28T13:45:56.781" v="131"/>
          <ac:spMkLst>
            <pc:docMk/>
            <pc:sldMk cId="24955551" sldId="513"/>
            <ac:spMk id="13" creationId="{4ECFA20B-5618-A547-B3F1-12DF5B2CB7AF}"/>
          </ac:spMkLst>
        </pc:spChg>
        <pc:graphicFrameChg chg="mod modGraphic">
          <ac:chgData name="Jeanette Dino" userId="086e81c00ab42dcb" providerId="LiveId" clId="{937507B3-0378-40FD-8A17-AE28A373EB46}" dt="2023-10-20T13:08:53.676" v="7034" actId="20577"/>
          <ac:graphicFrameMkLst>
            <pc:docMk/>
            <pc:sldMk cId="24955551" sldId="513"/>
            <ac:graphicFrameMk id="10" creationId="{43F7B0EF-4791-40E6-BBE9-6CF236F6A31C}"/>
          </ac:graphicFrameMkLst>
        </pc:graphicFrameChg>
      </pc:sldChg>
      <pc:sldChg chg="addSp delSp modSp mod">
        <pc:chgData name="Jeanette Dino" userId="086e81c00ab42dcb" providerId="LiveId" clId="{937507B3-0378-40FD-8A17-AE28A373EB46}" dt="2023-10-16T14:56:13.048" v="4202" actId="6549"/>
        <pc:sldMkLst>
          <pc:docMk/>
          <pc:sldMk cId="3524206488" sldId="514"/>
        </pc:sldMkLst>
        <pc:spChg chg="add mod">
          <ac:chgData name="Jeanette Dino" userId="086e81c00ab42dcb" providerId="LiveId" clId="{937507B3-0378-40FD-8A17-AE28A373EB46}" dt="2023-09-28T13:46:14.231" v="137"/>
          <ac:spMkLst>
            <pc:docMk/>
            <pc:sldMk cId="3524206488" sldId="514"/>
            <ac:spMk id="2" creationId="{C87FDE97-5462-48FC-E975-A99F8379B6B9}"/>
          </ac:spMkLst>
        </pc:spChg>
        <pc:spChg chg="del">
          <ac:chgData name="Jeanette Dino" userId="086e81c00ab42dcb" providerId="LiveId" clId="{937507B3-0378-40FD-8A17-AE28A373EB46}" dt="2023-09-28T13:46:13.664" v="136" actId="478"/>
          <ac:spMkLst>
            <pc:docMk/>
            <pc:sldMk cId="3524206488" sldId="514"/>
            <ac:spMk id="6" creationId="{9020AD95-7DDA-0938-E721-0A11A7A878B5}"/>
          </ac:spMkLst>
        </pc:spChg>
        <pc:spChg chg="mod">
          <ac:chgData name="Jeanette Dino" userId="086e81c00ab42dcb" providerId="LiveId" clId="{937507B3-0378-40FD-8A17-AE28A373EB46}" dt="2023-10-16T14:56:13.048" v="4202" actId="6549"/>
          <ac:spMkLst>
            <pc:docMk/>
            <pc:sldMk cId="3524206488" sldId="514"/>
            <ac:spMk id="11" creationId="{DA4542E6-DBFB-40A7-9546-A1E91EF2EC54}"/>
          </ac:spMkLst>
        </pc:spChg>
        <pc:graphicFrameChg chg="mod modGraphic">
          <ac:chgData name="Jeanette Dino" userId="086e81c00ab42dcb" providerId="LiveId" clId="{937507B3-0378-40FD-8A17-AE28A373EB46}" dt="2023-10-16T14:54:09.705" v="4098" actId="113"/>
          <ac:graphicFrameMkLst>
            <pc:docMk/>
            <pc:sldMk cId="3524206488" sldId="514"/>
            <ac:graphicFrameMk id="10" creationId="{D3FDD787-28E6-492F-B6AE-519DB4ECB693}"/>
          </ac:graphicFrameMkLst>
        </pc:graphicFrameChg>
      </pc:sldChg>
      <pc:sldChg chg="addSp delSp modSp mod">
        <pc:chgData name="Jeanette Dino" userId="086e81c00ab42dcb" providerId="LiveId" clId="{937507B3-0378-40FD-8A17-AE28A373EB46}" dt="2023-10-16T15:13:38.792" v="4345" actId="114"/>
        <pc:sldMkLst>
          <pc:docMk/>
          <pc:sldMk cId="129778825" sldId="515"/>
        </pc:sldMkLst>
        <pc:spChg chg="del">
          <ac:chgData name="Jeanette Dino" userId="086e81c00ab42dcb" providerId="LiveId" clId="{937507B3-0378-40FD-8A17-AE28A373EB46}" dt="2023-10-16T15:10:16.727" v="4231" actId="478"/>
          <ac:spMkLst>
            <pc:docMk/>
            <pc:sldMk cId="129778825" sldId="515"/>
            <ac:spMk id="3" creationId="{E912C084-FE57-660A-D52F-ACFCC2B59CDA}"/>
          </ac:spMkLst>
        </pc:spChg>
        <pc:spChg chg="del">
          <ac:chgData name="Jeanette Dino" userId="086e81c00ab42dcb" providerId="LiveId" clId="{937507B3-0378-40FD-8A17-AE28A373EB46}" dt="2023-09-28T13:46:31.180" v="141" actId="478"/>
          <ac:spMkLst>
            <pc:docMk/>
            <pc:sldMk cId="129778825" sldId="515"/>
            <ac:spMk id="6" creationId="{6D9AD12A-2848-AF53-50B0-AB23CA56F1CD}"/>
          </ac:spMkLst>
        </pc:spChg>
        <pc:spChg chg="mod">
          <ac:chgData name="Jeanette Dino" userId="086e81c00ab42dcb" providerId="LiveId" clId="{937507B3-0378-40FD-8A17-AE28A373EB46}" dt="2023-10-16T15:13:38.792" v="4345" actId="114"/>
          <ac:spMkLst>
            <pc:docMk/>
            <pc:sldMk cId="129778825" sldId="515"/>
            <ac:spMk id="11" creationId="{DA4542E6-DBFB-40A7-9546-A1E91EF2EC54}"/>
          </ac:spMkLst>
        </pc:spChg>
        <pc:spChg chg="add del mod">
          <ac:chgData name="Jeanette Dino" userId="086e81c00ab42dcb" providerId="LiveId" clId="{937507B3-0378-40FD-8A17-AE28A373EB46}" dt="2023-09-28T13:46:24.512" v="140" actId="478"/>
          <ac:spMkLst>
            <pc:docMk/>
            <pc:sldMk cId="129778825" sldId="515"/>
            <ac:spMk id="13" creationId="{3A37C2DA-6103-5D8C-68FA-A25225E8099A}"/>
          </ac:spMkLst>
        </pc:spChg>
        <pc:spChg chg="add mod">
          <ac:chgData name="Jeanette Dino" userId="086e81c00ab42dcb" providerId="LiveId" clId="{937507B3-0378-40FD-8A17-AE28A373EB46}" dt="2023-09-28T13:46:32.485" v="142"/>
          <ac:spMkLst>
            <pc:docMk/>
            <pc:sldMk cId="129778825" sldId="515"/>
            <ac:spMk id="14" creationId="{2153F372-FE77-BB64-6420-64CA3E488172}"/>
          </ac:spMkLst>
        </pc:spChg>
        <pc:graphicFrameChg chg="mod modGraphic">
          <ac:chgData name="Jeanette Dino" userId="086e81c00ab42dcb" providerId="LiveId" clId="{937507B3-0378-40FD-8A17-AE28A373EB46}" dt="2023-10-16T15:10:52.095" v="4239" actId="20577"/>
          <ac:graphicFrameMkLst>
            <pc:docMk/>
            <pc:sldMk cId="129778825" sldId="515"/>
            <ac:graphicFrameMk id="10" creationId="{6146640A-3898-41FC-991A-0E34E480E4CA}"/>
          </ac:graphicFrameMkLst>
        </pc:graphicFrameChg>
      </pc:sldChg>
      <pc:sldChg chg="addSp delSp modSp mod">
        <pc:chgData name="Jeanette Dino" userId="086e81c00ab42dcb" providerId="LiveId" clId="{937507B3-0378-40FD-8A17-AE28A373EB46}" dt="2023-10-16T15:32:34.998" v="4544" actId="2711"/>
        <pc:sldMkLst>
          <pc:docMk/>
          <pc:sldMk cId="3362093697" sldId="516"/>
        </pc:sldMkLst>
        <pc:spChg chg="add mod">
          <ac:chgData name="Jeanette Dino" userId="086e81c00ab42dcb" providerId="LiveId" clId="{937507B3-0378-40FD-8A17-AE28A373EB46}" dt="2023-09-28T13:46:49.681" v="148"/>
          <ac:spMkLst>
            <pc:docMk/>
            <pc:sldMk cId="3362093697" sldId="516"/>
            <ac:spMk id="3" creationId="{D6252BFB-761A-2CD2-C07F-2E45C05591D0}"/>
          </ac:spMkLst>
        </pc:spChg>
        <pc:spChg chg="del">
          <ac:chgData name="Jeanette Dino" userId="086e81c00ab42dcb" providerId="LiveId" clId="{937507B3-0378-40FD-8A17-AE28A373EB46}" dt="2023-09-28T13:46:49.173" v="147" actId="478"/>
          <ac:spMkLst>
            <pc:docMk/>
            <pc:sldMk cId="3362093697" sldId="516"/>
            <ac:spMk id="7" creationId="{3746A756-2A59-DC0E-AE66-1B112A543202}"/>
          </ac:spMkLst>
        </pc:spChg>
        <pc:graphicFrameChg chg="mod modGraphic">
          <ac:chgData name="Jeanette Dino" userId="086e81c00ab42dcb" providerId="LiveId" clId="{937507B3-0378-40FD-8A17-AE28A373EB46}" dt="2023-10-16T15:32:34.998" v="4544" actId="2711"/>
          <ac:graphicFrameMkLst>
            <pc:docMk/>
            <pc:sldMk cId="3362093697" sldId="516"/>
            <ac:graphicFrameMk id="12" creationId="{E0737F1D-71B9-462C-A302-2CE6D919F986}"/>
          </ac:graphicFrameMkLst>
        </pc:graphicFrameChg>
      </pc:sldChg>
      <pc:sldChg chg="addSp delSp modSp mod">
        <pc:chgData name="Jeanette Dino" userId="086e81c00ab42dcb" providerId="LiveId" clId="{937507B3-0378-40FD-8A17-AE28A373EB46}" dt="2023-10-17T13:57:46.465" v="5319" actId="114"/>
        <pc:sldMkLst>
          <pc:docMk/>
          <pc:sldMk cId="1442355546" sldId="517"/>
        </pc:sldMkLst>
        <pc:spChg chg="add mod">
          <ac:chgData name="Jeanette Dino" userId="086e81c00ab42dcb" providerId="LiveId" clId="{937507B3-0378-40FD-8A17-AE28A373EB46}" dt="2023-09-28T13:47:01.162" v="152"/>
          <ac:spMkLst>
            <pc:docMk/>
            <pc:sldMk cId="1442355546" sldId="517"/>
            <ac:spMk id="2" creationId="{9A5DE30D-5DCF-D091-D9F7-F80746AD6495}"/>
          </ac:spMkLst>
        </pc:spChg>
        <pc:spChg chg="del">
          <ac:chgData name="Jeanette Dino" userId="086e81c00ab42dcb" providerId="LiveId" clId="{937507B3-0378-40FD-8A17-AE28A373EB46}" dt="2023-09-28T13:47:00.693" v="151" actId="478"/>
          <ac:spMkLst>
            <pc:docMk/>
            <pc:sldMk cId="1442355546" sldId="517"/>
            <ac:spMk id="7" creationId="{C123B15A-98CC-7AA9-1AA1-C72FDE19159D}"/>
          </ac:spMkLst>
        </pc:spChg>
        <pc:spChg chg="mod">
          <ac:chgData name="Jeanette Dino" userId="086e81c00ab42dcb" providerId="LiveId" clId="{937507B3-0378-40FD-8A17-AE28A373EB46}" dt="2023-10-17T13:57:46.465" v="5319" actId="114"/>
          <ac:spMkLst>
            <pc:docMk/>
            <pc:sldMk cId="1442355546" sldId="517"/>
            <ac:spMk id="11" creationId="{DA4542E6-DBFB-40A7-9546-A1E91EF2EC54}"/>
          </ac:spMkLst>
        </pc:spChg>
        <pc:graphicFrameChg chg="mod modGraphic">
          <ac:chgData name="Jeanette Dino" userId="086e81c00ab42dcb" providerId="LiveId" clId="{937507B3-0378-40FD-8A17-AE28A373EB46}" dt="2023-10-17T13:49:32.520" v="4889" actId="20577"/>
          <ac:graphicFrameMkLst>
            <pc:docMk/>
            <pc:sldMk cId="1442355546" sldId="517"/>
            <ac:graphicFrameMk id="12" creationId="{790BFC99-71F3-4106-855A-B0E378C901E7}"/>
          </ac:graphicFrameMkLst>
        </pc:graphicFrameChg>
      </pc:sldChg>
      <pc:sldChg chg="addSp delSp modSp mod">
        <pc:chgData name="Jeanette Dino" userId="086e81c00ab42dcb" providerId="LiveId" clId="{937507B3-0378-40FD-8A17-AE28A373EB46}" dt="2023-10-20T13:31:13.578" v="7261" actId="6549"/>
        <pc:sldMkLst>
          <pc:docMk/>
          <pc:sldMk cId="19674450" sldId="518"/>
        </pc:sldMkLst>
        <pc:spChg chg="del">
          <ac:chgData name="Jeanette Dino" userId="086e81c00ab42dcb" providerId="LiveId" clId="{937507B3-0378-40FD-8A17-AE28A373EB46}" dt="2023-10-17T16:58:22.302" v="5435" actId="478"/>
          <ac:spMkLst>
            <pc:docMk/>
            <pc:sldMk cId="19674450" sldId="518"/>
            <ac:spMk id="2" creationId="{04AEF6B8-E2E0-DA95-4984-FE3E10A21919}"/>
          </ac:spMkLst>
        </pc:spChg>
        <pc:spChg chg="add mod">
          <ac:chgData name="Jeanette Dino" userId="086e81c00ab42dcb" providerId="LiveId" clId="{937507B3-0378-40FD-8A17-AE28A373EB46}" dt="2023-09-28T13:47:12.840" v="156"/>
          <ac:spMkLst>
            <pc:docMk/>
            <pc:sldMk cId="19674450" sldId="518"/>
            <ac:spMk id="3" creationId="{2683AC0F-383D-CD06-F65B-FE43EECE1BE1}"/>
          </ac:spMkLst>
        </pc:spChg>
        <pc:spChg chg="del">
          <ac:chgData name="Jeanette Dino" userId="086e81c00ab42dcb" providerId="LiveId" clId="{937507B3-0378-40FD-8A17-AE28A373EB46}" dt="2023-09-28T13:47:12.366" v="155" actId="478"/>
          <ac:spMkLst>
            <pc:docMk/>
            <pc:sldMk cId="19674450" sldId="518"/>
            <ac:spMk id="6" creationId="{107FFBCC-9F08-6E08-83BB-9F6D773563B8}"/>
          </ac:spMkLst>
        </pc:spChg>
        <pc:spChg chg="add mod">
          <ac:chgData name="Jeanette Dino" userId="086e81c00ab42dcb" providerId="LiveId" clId="{937507B3-0378-40FD-8A17-AE28A373EB46}" dt="2023-10-17T16:58:29.890" v="5436" actId="207"/>
          <ac:spMkLst>
            <pc:docMk/>
            <pc:sldMk cId="19674450" sldId="518"/>
            <ac:spMk id="6" creationId="{1F6FE0D2-5E1E-FD2E-4C3D-E34B41F11766}"/>
          </ac:spMkLst>
        </pc:spChg>
        <pc:spChg chg="mod">
          <ac:chgData name="Jeanette Dino" userId="086e81c00ab42dcb" providerId="LiveId" clId="{937507B3-0378-40FD-8A17-AE28A373EB46}" dt="2023-10-20T13:31:13.578" v="7261" actId="6549"/>
          <ac:spMkLst>
            <pc:docMk/>
            <pc:sldMk cId="19674450" sldId="518"/>
            <ac:spMk id="11" creationId="{DA4542E6-DBFB-40A7-9546-A1E91EF2EC54}"/>
          </ac:spMkLst>
        </pc:spChg>
        <pc:graphicFrameChg chg="mod modGraphic">
          <ac:chgData name="Jeanette Dino" userId="086e81c00ab42dcb" providerId="LiveId" clId="{937507B3-0378-40FD-8A17-AE28A373EB46}" dt="2023-10-20T13:29:38.927" v="7184" actId="20577"/>
          <ac:graphicFrameMkLst>
            <pc:docMk/>
            <pc:sldMk cId="19674450" sldId="518"/>
            <ac:graphicFrameMk id="12" creationId="{BCA7F598-7A2F-46B2-99C5-7D29BAA7D94D}"/>
          </ac:graphicFrameMkLst>
        </pc:graphicFrameChg>
      </pc:sldChg>
      <pc:sldChg chg="addSp delSp modSp mod">
        <pc:chgData name="Jeanette Dino" userId="086e81c00ab42dcb" providerId="LiveId" clId="{937507B3-0378-40FD-8A17-AE28A373EB46}" dt="2023-10-17T17:53:36.036" v="5565"/>
        <pc:sldMkLst>
          <pc:docMk/>
          <pc:sldMk cId="2970789352" sldId="519"/>
        </pc:sldMkLst>
        <pc:spChg chg="add mod">
          <ac:chgData name="Jeanette Dino" userId="086e81c00ab42dcb" providerId="LiveId" clId="{937507B3-0378-40FD-8A17-AE28A373EB46}" dt="2023-09-28T13:47:36.632" v="162"/>
          <ac:spMkLst>
            <pc:docMk/>
            <pc:sldMk cId="2970789352" sldId="519"/>
            <ac:spMk id="2" creationId="{DE3A3EC5-A327-238F-F63C-5B338086DB4D}"/>
          </ac:spMkLst>
        </pc:spChg>
        <pc:spChg chg="add mod">
          <ac:chgData name="Jeanette Dino" userId="086e81c00ab42dcb" providerId="LiveId" clId="{937507B3-0378-40FD-8A17-AE28A373EB46}" dt="2023-10-17T17:53:36.036" v="5565"/>
          <ac:spMkLst>
            <pc:docMk/>
            <pc:sldMk cId="2970789352" sldId="519"/>
            <ac:spMk id="6" creationId="{1C418827-C67F-3C25-0B34-CCC9D840DD90}"/>
          </ac:spMkLst>
        </pc:spChg>
        <pc:spChg chg="del">
          <ac:chgData name="Jeanette Dino" userId="086e81c00ab42dcb" providerId="LiveId" clId="{937507B3-0378-40FD-8A17-AE28A373EB46}" dt="2023-09-28T13:47:36.205" v="161" actId="478"/>
          <ac:spMkLst>
            <pc:docMk/>
            <pc:sldMk cId="2970789352" sldId="519"/>
            <ac:spMk id="6" creationId="{8E01BDBC-23D4-5F35-77BF-19B71375EB30}"/>
          </ac:spMkLst>
        </pc:spChg>
        <pc:spChg chg="mod">
          <ac:chgData name="Jeanette Dino" userId="086e81c00ab42dcb" providerId="LiveId" clId="{937507B3-0378-40FD-8A17-AE28A373EB46}" dt="2023-10-17T17:46:43.956" v="5557" actId="20577"/>
          <ac:spMkLst>
            <pc:docMk/>
            <pc:sldMk cId="2970789352" sldId="519"/>
            <ac:spMk id="11" creationId="{DA4542E6-DBFB-40A7-9546-A1E91EF2EC54}"/>
          </ac:spMkLst>
        </pc:spChg>
        <pc:spChg chg="del">
          <ac:chgData name="Jeanette Dino" userId="086e81c00ab42dcb" providerId="LiveId" clId="{937507B3-0378-40FD-8A17-AE28A373EB46}" dt="2023-10-17T17:53:35.316" v="5564" actId="478"/>
          <ac:spMkLst>
            <pc:docMk/>
            <pc:sldMk cId="2970789352" sldId="519"/>
            <ac:spMk id="13" creationId="{1AE98E35-C75F-87BE-E3EC-1426A1C10A66}"/>
          </ac:spMkLst>
        </pc:spChg>
        <pc:graphicFrameChg chg="mod modGraphic">
          <ac:chgData name="Jeanette Dino" userId="086e81c00ab42dcb" providerId="LiveId" clId="{937507B3-0378-40FD-8A17-AE28A373EB46}" dt="2023-10-17T17:48:07.449" v="5563" actId="20577"/>
          <ac:graphicFrameMkLst>
            <pc:docMk/>
            <pc:sldMk cId="2970789352" sldId="519"/>
            <ac:graphicFrameMk id="12" creationId="{50314BD3-1459-4DF5-A535-D7AE15E6CB96}"/>
          </ac:graphicFrameMkLst>
        </pc:graphicFrameChg>
      </pc:sldChg>
      <pc:sldChg chg="addSp delSp modSp mod">
        <pc:chgData name="Jeanette Dino" userId="086e81c00ab42dcb" providerId="LiveId" clId="{937507B3-0378-40FD-8A17-AE28A373EB46}" dt="2023-10-17T18:26:19.855" v="5620" actId="20577"/>
        <pc:sldMkLst>
          <pc:docMk/>
          <pc:sldMk cId="2823885199" sldId="520"/>
        </pc:sldMkLst>
        <pc:spChg chg="del">
          <ac:chgData name="Jeanette Dino" userId="086e81c00ab42dcb" providerId="LiveId" clId="{937507B3-0378-40FD-8A17-AE28A373EB46}" dt="2023-09-28T13:47:50.834" v="165" actId="478"/>
          <ac:spMkLst>
            <pc:docMk/>
            <pc:sldMk cId="2823885199" sldId="520"/>
            <ac:spMk id="6" creationId="{40206751-D7B1-7E94-C184-160227128C51}"/>
          </ac:spMkLst>
        </pc:spChg>
        <pc:spChg chg="add mod">
          <ac:chgData name="Jeanette Dino" userId="086e81c00ab42dcb" providerId="LiveId" clId="{937507B3-0378-40FD-8A17-AE28A373EB46}" dt="2023-09-28T13:47:51.419" v="166"/>
          <ac:spMkLst>
            <pc:docMk/>
            <pc:sldMk cId="2823885199" sldId="520"/>
            <ac:spMk id="8" creationId="{477501E8-0633-B21F-BEA8-D9DB45E714DA}"/>
          </ac:spMkLst>
        </pc:spChg>
        <pc:spChg chg="mod">
          <ac:chgData name="Jeanette Dino" userId="086e81c00ab42dcb" providerId="LiveId" clId="{937507B3-0378-40FD-8A17-AE28A373EB46}" dt="2023-10-17T18:26:19.855" v="5620" actId="20577"/>
          <ac:spMkLst>
            <pc:docMk/>
            <pc:sldMk cId="2823885199" sldId="520"/>
            <ac:spMk id="11" creationId="{DA4542E6-DBFB-40A7-9546-A1E91EF2EC54}"/>
          </ac:spMkLst>
        </pc:spChg>
        <pc:graphicFrameChg chg="mod modGraphic">
          <ac:chgData name="Jeanette Dino" userId="086e81c00ab42dcb" providerId="LiveId" clId="{937507B3-0378-40FD-8A17-AE28A373EB46}" dt="2023-10-17T18:23:31.398" v="5584" actId="20577"/>
          <ac:graphicFrameMkLst>
            <pc:docMk/>
            <pc:sldMk cId="2823885199" sldId="520"/>
            <ac:graphicFrameMk id="12" creationId="{03BBB78E-106F-41A0-AC0A-DD1AF2249CD2}"/>
          </ac:graphicFrameMkLst>
        </pc:graphicFrameChg>
      </pc:sldChg>
      <pc:sldChg chg="addSp delSp modSp mod">
        <pc:chgData name="Jeanette Dino" userId="086e81c00ab42dcb" providerId="LiveId" clId="{937507B3-0378-40FD-8A17-AE28A373EB46}" dt="2023-10-19T13:11:00.002" v="5889" actId="478"/>
        <pc:sldMkLst>
          <pc:docMk/>
          <pc:sldMk cId="2084411320" sldId="521"/>
        </pc:sldMkLst>
        <pc:spChg chg="del">
          <ac:chgData name="Jeanette Dino" userId="086e81c00ab42dcb" providerId="LiveId" clId="{937507B3-0378-40FD-8A17-AE28A373EB46}" dt="2023-09-28T13:48:08.381" v="171" actId="478"/>
          <ac:spMkLst>
            <pc:docMk/>
            <pc:sldMk cId="2084411320" sldId="521"/>
            <ac:spMk id="6" creationId="{F4CBBFF0-168B-C412-6366-F3600CC14ACD}"/>
          </ac:spMkLst>
        </pc:spChg>
        <pc:spChg chg="add mod">
          <ac:chgData name="Jeanette Dino" userId="086e81c00ab42dcb" providerId="LiveId" clId="{937507B3-0378-40FD-8A17-AE28A373EB46}" dt="2023-09-28T13:48:09.873" v="172"/>
          <ac:spMkLst>
            <pc:docMk/>
            <pc:sldMk cId="2084411320" sldId="521"/>
            <ac:spMk id="8" creationId="{6DC263A6-427C-3936-7ABB-7AEC1625C033}"/>
          </ac:spMkLst>
        </pc:spChg>
        <pc:spChg chg="del">
          <ac:chgData name="Jeanette Dino" userId="086e81c00ab42dcb" providerId="LiveId" clId="{937507B3-0378-40FD-8A17-AE28A373EB46}" dt="2023-10-19T13:11:00.002" v="5889" actId="478"/>
          <ac:spMkLst>
            <pc:docMk/>
            <pc:sldMk cId="2084411320" sldId="521"/>
            <ac:spMk id="11" creationId="{F7DC374E-113C-26FF-7E68-DE80F9272F89}"/>
          </ac:spMkLst>
        </pc:spChg>
        <pc:spChg chg="mod">
          <ac:chgData name="Jeanette Dino" userId="086e81c00ab42dcb" providerId="LiveId" clId="{937507B3-0378-40FD-8A17-AE28A373EB46}" dt="2023-10-19T13:09:30.586" v="5888" actId="20577"/>
          <ac:spMkLst>
            <pc:docMk/>
            <pc:sldMk cId="2084411320" sldId="521"/>
            <ac:spMk id="31" creationId="{65CEE208-3F39-4C9C-98C2-CD5FB827AAFE}"/>
          </ac:spMkLst>
        </pc:spChg>
        <pc:graphicFrameChg chg="mod modGraphic">
          <ac:chgData name="Jeanette Dino" userId="086e81c00ab42dcb" providerId="LiveId" clId="{937507B3-0378-40FD-8A17-AE28A373EB46}" dt="2023-10-19T13:08:35.576" v="5837" actId="113"/>
          <ac:graphicFrameMkLst>
            <pc:docMk/>
            <pc:sldMk cId="2084411320" sldId="521"/>
            <ac:graphicFrameMk id="12" creationId="{5AC18F7A-ED6B-4C68-92DD-D233BE2C9A3F}"/>
          </ac:graphicFrameMkLst>
        </pc:graphicFrameChg>
      </pc:sldChg>
      <pc:sldChg chg="addSp delSp modSp mod">
        <pc:chgData name="Jeanette Dino" userId="086e81c00ab42dcb" providerId="LiveId" clId="{937507B3-0378-40FD-8A17-AE28A373EB46}" dt="2023-10-23T10:13:23.010" v="7483" actId="313"/>
        <pc:sldMkLst>
          <pc:docMk/>
          <pc:sldMk cId="2652931936" sldId="522"/>
        </pc:sldMkLst>
        <pc:spChg chg="add mod">
          <ac:chgData name="Jeanette Dino" userId="086e81c00ab42dcb" providerId="LiveId" clId="{937507B3-0378-40FD-8A17-AE28A373EB46}" dt="2023-09-28T13:48:40.110" v="182"/>
          <ac:spMkLst>
            <pc:docMk/>
            <pc:sldMk cId="2652931936" sldId="522"/>
            <ac:spMk id="2" creationId="{5ACD9E12-19A3-6CA0-9577-81A2B1874C6A}"/>
          </ac:spMkLst>
        </pc:spChg>
        <pc:spChg chg="del">
          <ac:chgData name="Jeanette Dino" userId="086e81c00ab42dcb" providerId="LiveId" clId="{937507B3-0378-40FD-8A17-AE28A373EB46}" dt="2023-09-28T13:48:39.591" v="181" actId="478"/>
          <ac:spMkLst>
            <pc:docMk/>
            <pc:sldMk cId="2652931936" sldId="522"/>
            <ac:spMk id="5" creationId="{97CBD0B5-82EB-1490-13FF-1C718793E4FF}"/>
          </ac:spMkLst>
        </pc:spChg>
        <pc:spChg chg="mod">
          <ac:chgData name="Jeanette Dino" userId="086e81c00ab42dcb" providerId="LiveId" clId="{937507B3-0378-40FD-8A17-AE28A373EB46}" dt="2023-10-23T10:12:28.826" v="7476" actId="20577"/>
          <ac:spMkLst>
            <pc:docMk/>
            <pc:sldMk cId="2652931936" sldId="522"/>
            <ac:spMk id="45" creationId="{6B4FE807-02F4-4616-9BC3-D5BA62885FF8}"/>
          </ac:spMkLst>
        </pc:spChg>
        <pc:spChg chg="mod">
          <ac:chgData name="Jeanette Dino" userId="086e81c00ab42dcb" providerId="LiveId" clId="{937507B3-0378-40FD-8A17-AE28A373EB46}" dt="2023-10-23T10:13:23.010" v="7483" actId="313"/>
          <ac:spMkLst>
            <pc:docMk/>
            <pc:sldMk cId="2652931936" sldId="522"/>
            <ac:spMk id="58" creationId="{8194A334-4708-42FB-87F2-D8B70769C0D5}"/>
          </ac:spMkLst>
        </pc:spChg>
        <pc:spChg chg="mod">
          <ac:chgData name="Jeanette Dino" userId="086e81c00ab42dcb" providerId="LiveId" clId="{937507B3-0378-40FD-8A17-AE28A373EB46}" dt="2023-10-20T11:34:09.521" v="6809" actId="6549"/>
          <ac:spMkLst>
            <pc:docMk/>
            <pc:sldMk cId="2652931936" sldId="522"/>
            <ac:spMk id="61" creationId="{93F01ADB-E783-41CD-9622-598F9EA10370}"/>
          </ac:spMkLst>
        </pc:spChg>
        <pc:spChg chg="mod">
          <ac:chgData name="Jeanette Dino" userId="086e81c00ab42dcb" providerId="LiveId" clId="{937507B3-0378-40FD-8A17-AE28A373EB46}" dt="2023-10-19T14:26:05.957" v="6344" actId="6549"/>
          <ac:spMkLst>
            <pc:docMk/>
            <pc:sldMk cId="2652931936" sldId="522"/>
            <ac:spMk id="62" creationId="{8A9C7135-CC23-4063-A832-80505B1DD5F3}"/>
          </ac:spMkLst>
        </pc:spChg>
        <pc:spChg chg="mod">
          <ac:chgData name="Jeanette Dino" userId="086e81c00ab42dcb" providerId="LiveId" clId="{937507B3-0378-40FD-8A17-AE28A373EB46}" dt="2023-10-19T14:30:19.270" v="6365" actId="20577"/>
          <ac:spMkLst>
            <pc:docMk/>
            <pc:sldMk cId="2652931936" sldId="522"/>
            <ac:spMk id="73" creationId="{A93F4F4E-6B04-4949-82AA-AD00E263EA57}"/>
          </ac:spMkLst>
        </pc:spChg>
        <pc:spChg chg="mod">
          <ac:chgData name="Jeanette Dino" userId="086e81c00ab42dcb" providerId="LiveId" clId="{937507B3-0378-40FD-8A17-AE28A373EB46}" dt="2023-10-19T14:24:36.093" v="6343"/>
          <ac:spMkLst>
            <pc:docMk/>
            <pc:sldMk cId="2652931936" sldId="522"/>
            <ac:spMk id="79" creationId="{EEF12120-1997-40FC-9E69-9DBB9275ACCF}"/>
          </ac:spMkLst>
        </pc:spChg>
        <pc:spChg chg="mod">
          <ac:chgData name="Jeanette Dino" userId="086e81c00ab42dcb" providerId="LiveId" clId="{937507B3-0378-40FD-8A17-AE28A373EB46}" dt="2023-10-19T14:27:49.448" v="6351" actId="6549"/>
          <ac:spMkLst>
            <pc:docMk/>
            <pc:sldMk cId="2652931936" sldId="522"/>
            <ac:spMk id="80" creationId="{01B6A093-9DDD-4802-A7B8-4115315A151C}"/>
          </ac:spMkLst>
        </pc:spChg>
        <pc:grpChg chg="mod">
          <ac:chgData name="Jeanette Dino" userId="086e81c00ab42dcb" providerId="LiveId" clId="{937507B3-0378-40FD-8A17-AE28A373EB46}" dt="2023-10-19T14:11:04.343" v="6226" actId="1036"/>
          <ac:grpSpMkLst>
            <pc:docMk/>
            <pc:sldMk cId="2652931936" sldId="522"/>
            <ac:grpSpMk id="46" creationId="{64703F8B-163D-4426-808A-6A5CE0465464}"/>
          </ac:grpSpMkLst>
        </pc:grpChg>
        <pc:graphicFrameChg chg="add del mod">
          <ac:chgData name="Jeanette Dino" userId="086e81c00ab42dcb" providerId="LiveId" clId="{937507B3-0378-40FD-8A17-AE28A373EB46}" dt="2023-10-19T14:14:48.138" v="6240"/>
          <ac:graphicFrameMkLst>
            <pc:docMk/>
            <pc:sldMk cId="2652931936" sldId="522"/>
            <ac:graphicFrameMk id="5" creationId="{9FEB9FB5-E6FC-00FE-FDA6-FF56D964EEB9}"/>
          </ac:graphicFrameMkLst>
        </pc:graphicFrameChg>
        <pc:graphicFrameChg chg="add del mod">
          <ac:chgData name="Jeanette Dino" userId="086e81c00ab42dcb" providerId="LiveId" clId="{937507B3-0378-40FD-8A17-AE28A373EB46}" dt="2023-10-19T14:14:55.325" v="6242"/>
          <ac:graphicFrameMkLst>
            <pc:docMk/>
            <pc:sldMk cId="2652931936" sldId="522"/>
            <ac:graphicFrameMk id="6" creationId="{919406E2-A16D-EEE2-AC06-0DCF63AB40FC}"/>
          </ac:graphicFrameMkLst>
        </pc:graphicFrameChg>
      </pc:sldChg>
      <pc:sldChg chg="addSp delSp modSp mod">
        <pc:chgData name="Jeanette Dino" userId="086e81c00ab42dcb" providerId="LiveId" clId="{937507B3-0378-40FD-8A17-AE28A373EB46}" dt="2023-10-16T11:22:40.609" v="1985" actId="1037"/>
        <pc:sldMkLst>
          <pc:docMk/>
          <pc:sldMk cId="3100952129" sldId="523"/>
        </pc:sldMkLst>
        <pc:spChg chg="mod">
          <ac:chgData name="Jeanette Dino" userId="086e81c00ab42dcb" providerId="LiveId" clId="{937507B3-0378-40FD-8A17-AE28A373EB46}" dt="2023-10-16T11:22:16.576" v="1924" actId="1037"/>
          <ac:spMkLst>
            <pc:docMk/>
            <pc:sldMk cId="3100952129" sldId="523"/>
            <ac:spMk id="5" creationId="{A9EDA8FB-1BF4-F3AE-FDE8-05011196EE4B}"/>
          </ac:spMkLst>
        </pc:spChg>
        <pc:spChg chg="mod">
          <ac:chgData name="Jeanette Dino" userId="086e81c00ab42dcb" providerId="LiveId" clId="{937507B3-0378-40FD-8A17-AE28A373EB46}" dt="2023-10-16T11:22:30.140" v="1954" actId="1037"/>
          <ac:spMkLst>
            <pc:docMk/>
            <pc:sldMk cId="3100952129" sldId="523"/>
            <ac:spMk id="6" creationId="{EE8AE148-3789-9798-BDD7-306E5C142962}"/>
          </ac:spMkLst>
        </pc:spChg>
        <pc:spChg chg="mod">
          <ac:chgData name="Jeanette Dino" userId="086e81c00ab42dcb" providerId="LiveId" clId="{937507B3-0378-40FD-8A17-AE28A373EB46}" dt="2023-10-16T11:22:40.609" v="1985" actId="1037"/>
          <ac:spMkLst>
            <pc:docMk/>
            <pc:sldMk cId="3100952129" sldId="523"/>
            <ac:spMk id="7" creationId="{5B5C8E4B-CC23-B1FC-8F61-F9256F6BC6DB}"/>
          </ac:spMkLst>
        </pc:spChg>
        <pc:spChg chg="del">
          <ac:chgData name="Jeanette Dino" userId="086e81c00ab42dcb" providerId="LiveId" clId="{937507B3-0378-40FD-8A17-AE28A373EB46}" dt="2023-09-28T13:43:35.541" v="90" actId="478"/>
          <ac:spMkLst>
            <pc:docMk/>
            <pc:sldMk cId="3100952129" sldId="523"/>
            <ac:spMk id="8" creationId="{042A0048-C56A-7534-A4F0-D69000995422}"/>
          </ac:spMkLst>
        </pc:spChg>
        <pc:spChg chg="add mod">
          <ac:chgData name="Jeanette Dino" userId="086e81c00ab42dcb" providerId="LiveId" clId="{937507B3-0378-40FD-8A17-AE28A373EB46}" dt="2023-09-28T13:43:36.252" v="91"/>
          <ac:spMkLst>
            <pc:docMk/>
            <pc:sldMk cId="3100952129" sldId="523"/>
            <ac:spMk id="10" creationId="{A09C5EBD-43C4-DEE7-FC80-344CD28F5874}"/>
          </ac:spMkLst>
        </pc:spChg>
        <pc:picChg chg="mod">
          <ac:chgData name="Jeanette Dino" userId="086e81c00ab42dcb" providerId="LiveId" clId="{937507B3-0378-40FD-8A17-AE28A373EB46}" dt="2023-10-16T11:21:39.347" v="1864" actId="1037"/>
          <ac:picMkLst>
            <pc:docMk/>
            <pc:sldMk cId="3100952129" sldId="523"/>
            <ac:picMk id="3" creationId="{C0D4FCE6-0A95-058B-FC11-2FFD2B9090D7}"/>
          </ac:picMkLst>
        </pc:picChg>
        <pc:picChg chg="mod">
          <ac:chgData name="Jeanette Dino" userId="086e81c00ab42dcb" providerId="LiveId" clId="{937507B3-0378-40FD-8A17-AE28A373EB46}" dt="2023-10-16T11:21:55.073" v="1891" actId="1038"/>
          <ac:picMkLst>
            <pc:docMk/>
            <pc:sldMk cId="3100952129" sldId="523"/>
            <ac:picMk id="4" creationId="{33DE1F54-4D5D-3FAD-3592-6F8EF21DA510}"/>
          </ac:picMkLst>
        </pc:picChg>
      </pc:sldChg>
      <pc:sldChg chg="addSp delSp modSp mod">
        <pc:chgData name="Jeanette Dino" userId="086e81c00ab42dcb" providerId="LiveId" clId="{937507B3-0378-40FD-8A17-AE28A373EB46}" dt="2023-10-22T13:48:42.704" v="7378" actId="2085"/>
        <pc:sldMkLst>
          <pc:docMk/>
          <pc:sldMk cId="2973354369" sldId="524"/>
        </pc:sldMkLst>
        <pc:spChg chg="add mod">
          <ac:chgData name="Jeanette Dino" userId="086e81c00ab42dcb" providerId="LiveId" clId="{937507B3-0378-40FD-8A17-AE28A373EB46}" dt="2023-09-28T13:42:54.178" v="76"/>
          <ac:spMkLst>
            <pc:docMk/>
            <pc:sldMk cId="2973354369" sldId="524"/>
            <ac:spMk id="3" creationId="{7CBF2860-D5F2-E00C-DBFB-FC5204C7A4AF}"/>
          </ac:spMkLst>
        </pc:spChg>
        <pc:spChg chg="del">
          <ac:chgData name="Jeanette Dino" userId="086e81c00ab42dcb" providerId="LiveId" clId="{937507B3-0378-40FD-8A17-AE28A373EB46}" dt="2023-09-28T13:42:53.641" v="75" actId="478"/>
          <ac:spMkLst>
            <pc:docMk/>
            <pc:sldMk cId="2973354369" sldId="524"/>
            <ac:spMk id="4" creationId="{7F93E825-CAA1-B5D9-832F-0E4B206FCF43}"/>
          </ac:spMkLst>
        </pc:spChg>
        <pc:spChg chg="mod">
          <ac:chgData name="Jeanette Dino" userId="086e81c00ab42dcb" providerId="LiveId" clId="{937507B3-0378-40FD-8A17-AE28A373EB46}" dt="2023-10-13T15:40:03.013" v="1115" actId="20577"/>
          <ac:spMkLst>
            <pc:docMk/>
            <pc:sldMk cId="2973354369" sldId="524"/>
            <ac:spMk id="38" creationId="{9ADDC77C-6648-A1C8-D84F-1B003563F27C}"/>
          </ac:spMkLst>
        </pc:spChg>
        <pc:graphicFrameChg chg="mod">
          <ac:chgData name="Jeanette Dino" userId="086e81c00ab42dcb" providerId="LiveId" clId="{937507B3-0378-40FD-8A17-AE28A373EB46}" dt="2023-10-22T13:48:42.704" v="7378" actId="2085"/>
          <ac:graphicFrameMkLst>
            <pc:docMk/>
            <pc:sldMk cId="2973354369" sldId="524"/>
            <ac:graphicFrameMk id="43" creationId="{9ACD3A6D-AEDD-876A-7707-8DF630224B77}"/>
          </ac:graphicFrameMkLst>
        </pc:graphicFrameChg>
      </pc:sldChg>
      <pc:sldChg chg="addSp modSp mod">
        <pc:chgData name="Jeanette Dino" userId="086e81c00ab42dcb" providerId="LiveId" clId="{937507B3-0378-40FD-8A17-AE28A373EB46}" dt="2023-10-22T13:55:04.486" v="7392" actId="2085"/>
        <pc:sldMkLst>
          <pc:docMk/>
          <pc:sldMk cId="892082285" sldId="525"/>
        </pc:sldMkLst>
        <pc:spChg chg="mod">
          <ac:chgData name="Jeanette Dino" userId="086e81c00ab42dcb" providerId="LiveId" clId="{937507B3-0378-40FD-8A17-AE28A373EB46}" dt="2023-10-16T15:02:26.397" v="4219" actId="1036"/>
          <ac:spMkLst>
            <pc:docMk/>
            <pc:sldMk cId="892082285" sldId="525"/>
            <ac:spMk id="4" creationId="{FD0A276F-ADC2-2754-CD1F-692225811F27}"/>
          </ac:spMkLst>
        </pc:spChg>
        <pc:spChg chg="mod">
          <ac:chgData name="Jeanette Dino" userId="086e81c00ab42dcb" providerId="LiveId" clId="{937507B3-0378-40FD-8A17-AE28A373EB46}" dt="2023-10-16T15:02:14.864" v="4213" actId="1037"/>
          <ac:spMkLst>
            <pc:docMk/>
            <pc:sldMk cId="892082285" sldId="525"/>
            <ac:spMk id="5" creationId="{1C07D3C1-F3A7-AFD2-20AD-03A1E7E30200}"/>
          </ac:spMkLst>
        </pc:spChg>
        <pc:spChg chg="add mod">
          <ac:chgData name="Jeanette Dino" userId="086e81c00ab42dcb" providerId="LiveId" clId="{937507B3-0378-40FD-8A17-AE28A373EB46}" dt="2023-09-28T13:46:18.143" v="138"/>
          <ac:spMkLst>
            <pc:docMk/>
            <pc:sldMk cId="892082285" sldId="525"/>
            <ac:spMk id="6" creationId="{84FF890C-8AAA-3283-DC0D-E60200CC6481}"/>
          </ac:spMkLst>
        </pc:spChg>
        <pc:spChg chg="mod">
          <ac:chgData name="Jeanette Dino" userId="086e81c00ab42dcb" providerId="LiveId" clId="{937507B3-0378-40FD-8A17-AE28A373EB46}" dt="2023-10-20T11:24:02.319" v="6799" actId="114"/>
          <ac:spMkLst>
            <pc:docMk/>
            <pc:sldMk cId="892082285" sldId="525"/>
            <ac:spMk id="23" creationId="{7E82628B-40A1-0B9A-5AEF-8F76B55872B3}"/>
          </ac:spMkLst>
        </pc:spChg>
        <pc:graphicFrameChg chg="mod">
          <ac:chgData name="Jeanette Dino" userId="086e81c00ab42dcb" providerId="LiveId" clId="{937507B3-0378-40FD-8A17-AE28A373EB46}" dt="2023-10-22T13:55:04.486" v="7392" actId="2085"/>
          <ac:graphicFrameMkLst>
            <pc:docMk/>
            <pc:sldMk cId="892082285" sldId="525"/>
            <ac:graphicFrameMk id="30" creationId="{18B4196B-C6DC-65E8-B4A0-261BCDF2562F}"/>
          </ac:graphicFrameMkLst>
        </pc:graphicFrameChg>
      </pc:sldChg>
      <pc:sldChg chg="addSp delSp modSp mod">
        <pc:chgData name="Jeanette Dino" userId="086e81c00ab42dcb" providerId="LiveId" clId="{937507B3-0378-40FD-8A17-AE28A373EB46}" dt="2023-10-23T10:03:52.237" v="7474" actId="6549"/>
        <pc:sldMkLst>
          <pc:docMk/>
          <pc:sldMk cId="3306313795" sldId="526"/>
        </pc:sldMkLst>
        <pc:spChg chg="mod">
          <ac:chgData name="Jeanette Dino" userId="086e81c00ab42dcb" providerId="LiveId" clId="{937507B3-0378-40FD-8A17-AE28A373EB46}" dt="2023-10-16T15:28:36.649" v="4518" actId="1037"/>
          <ac:spMkLst>
            <pc:docMk/>
            <pc:sldMk cId="3306313795" sldId="526"/>
            <ac:spMk id="2" creationId="{DD3659BB-046C-C7DE-6FC7-BAB495445AC1}"/>
          </ac:spMkLst>
        </pc:spChg>
        <pc:spChg chg="mod">
          <ac:chgData name="Jeanette Dino" userId="086e81c00ab42dcb" providerId="LiveId" clId="{937507B3-0378-40FD-8A17-AE28A373EB46}" dt="2023-10-16T15:28:54.580" v="4519" actId="1076"/>
          <ac:spMkLst>
            <pc:docMk/>
            <pc:sldMk cId="3306313795" sldId="526"/>
            <ac:spMk id="3" creationId="{6996C3FB-2205-0C7B-C8E5-FCF25E1873C8}"/>
          </ac:spMkLst>
        </pc:spChg>
        <pc:spChg chg="mod">
          <ac:chgData name="Jeanette Dino" userId="086e81c00ab42dcb" providerId="LiveId" clId="{937507B3-0378-40FD-8A17-AE28A373EB46}" dt="2023-10-16T15:29:00.466" v="4520" actId="1076"/>
          <ac:spMkLst>
            <pc:docMk/>
            <pc:sldMk cId="3306313795" sldId="526"/>
            <ac:spMk id="4" creationId="{A33BA63D-8B3B-31D9-36DD-68C42679D5A0}"/>
          </ac:spMkLst>
        </pc:spChg>
        <pc:spChg chg="mod">
          <ac:chgData name="Jeanette Dino" userId="086e81c00ab42dcb" providerId="LiveId" clId="{937507B3-0378-40FD-8A17-AE28A373EB46}" dt="2023-10-16T15:29:42.169" v="4538" actId="1037"/>
          <ac:spMkLst>
            <pc:docMk/>
            <pc:sldMk cId="3306313795" sldId="526"/>
            <ac:spMk id="5" creationId="{C2EBE249-9B9B-1DF6-E74D-734E6929D3E2}"/>
          </ac:spMkLst>
        </pc:spChg>
        <pc:spChg chg="mod">
          <ac:chgData name="Jeanette Dino" userId="086e81c00ab42dcb" providerId="LiveId" clId="{937507B3-0378-40FD-8A17-AE28A373EB46}" dt="2023-10-16T15:29:30.493" v="4533" actId="1037"/>
          <ac:spMkLst>
            <pc:docMk/>
            <pc:sldMk cId="3306313795" sldId="526"/>
            <ac:spMk id="6" creationId="{ED6EC6EB-E471-9548-DFE4-086A58C1FEA9}"/>
          </ac:spMkLst>
        </pc:spChg>
        <pc:spChg chg="mod">
          <ac:chgData name="Jeanette Dino" userId="086e81c00ab42dcb" providerId="LiveId" clId="{937507B3-0378-40FD-8A17-AE28A373EB46}" dt="2023-10-16T15:29:53.942" v="4539" actId="1076"/>
          <ac:spMkLst>
            <pc:docMk/>
            <pc:sldMk cId="3306313795" sldId="526"/>
            <ac:spMk id="7" creationId="{FE6D8665-94EB-6A67-2D9E-8D39DCCAD31C}"/>
          </ac:spMkLst>
        </pc:spChg>
        <pc:spChg chg="add mod">
          <ac:chgData name="Jeanette Dino" userId="086e81c00ab42dcb" providerId="LiveId" clId="{937507B3-0378-40FD-8A17-AE28A373EB46}" dt="2023-09-28T13:46:44.753" v="146"/>
          <ac:spMkLst>
            <pc:docMk/>
            <pc:sldMk cId="3306313795" sldId="526"/>
            <ac:spMk id="9" creationId="{31D4EF78-CF1F-CE81-2D5B-0084FED1D825}"/>
          </ac:spMkLst>
        </pc:spChg>
        <pc:spChg chg="del">
          <ac:chgData name="Jeanette Dino" userId="086e81c00ab42dcb" providerId="LiveId" clId="{937507B3-0378-40FD-8A17-AE28A373EB46}" dt="2023-09-28T13:46:44.218" v="145" actId="478"/>
          <ac:spMkLst>
            <pc:docMk/>
            <pc:sldMk cId="3306313795" sldId="526"/>
            <ac:spMk id="10" creationId="{9FFE455E-3D24-49E1-3561-829E4F76FC4E}"/>
          </ac:spMkLst>
        </pc:spChg>
        <pc:spChg chg="mod">
          <ac:chgData name="Jeanette Dino" userId="086e81c00ab42dcb" providerId="LiveId" clId="{937507B3-0378-40FD-8A17-AE28A373EB46}" dt="2023-10-23T10:03:52.237" v="7474" actId="6549"/>
          <ac:spMkLst>
            <pc:docMk/>
            <pc:sldMk cId="3306313795" sldId="526"/>
            <ac:spMk id="35" creationId="{92A46214-5877-6B69-3A03-46A2E79E9880}"/>
          </ac:spMkLst>
        </pc:spChg>
        <pc:graphicFrameChg chg="modGraphic">
          <ac:chgData name="Jeanette Dino" userId="086e81c00ab42dcb" providerId="LiveId" clId="{937507B3-0378-40FD-8A17-AE28A373EB46}" dt="2023-10-20T13:22:02.147" v="7181" actId="6549"/>
          <ac:graphicFrameMkLst>
            <pc:docMk/>
            <pc:sldMk cId="3306313795" sldId="526"/>
            <ac:graphicFrameMk id="45" creationId="{1E2DD526-E37C-91D9-B35D-47D7EB2F9B62}"/>
          </ac:graphicFrameMkLst>
        </pc:graphicFrameChg>
      </pc:sldChg>
      <pc:sldChg chg="addSp delSp modSp mod">
        <pc:chgData name="Jeanette Dino" userId="086e81c00ab42dcb" providerId="LiveId" clId="{937507B3-0378-40FD-8A17-AE28A373EB46}" dt="2023-09-28T13:42:48.045" v="74"/>
        <pc:sldMkLst>
          <pc:docMk/>
          <pc:sldMk cId="2267301582" sldId="528"/>
        </pc:sldMkLst>
        <pc:spChg chg="del mod">
          <ac:chgData name="Jeanette Dino" userId="086e81c00ab42dcb" providerId="LiveId" clId="{937507B3-0378-40FD-8A17-AE28A373EB46}" dt="2023-09-28T13:42:46.946" v="73" actId="478"/>
          <ac:spMkLst>
            <pc:docMk/>
            <pc:sldMk cId="2267301582" sldId="528"/>
            <ac:spMk id="3" creationId="{D0D2FAEF-0ADB-8ABF-5F8D-2E94D5DBE36A}"/>
          </ac:spMkLst>
        </pc:spChg>
        <pc:spChg chg="add mod">
          <ac:chgData name="Jeanette Dino" userId="086e81c00ab42dcb" providerId="LiveId" clId="{937507B3-0378-40FD-8A17-AE28A373EB46}" dt="2023-09-28T13:42:48.045" v="74"/>
          <ac:spMkLst>
            <pc:docMk/>
            <pc:sldMk cId="2267301582" sldId="528"/>
            <ac:spMk id="4" creationId="{94BC1650-E83D-8313-3651-0FFA701D97F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9.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1.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2.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161555452761938E-2"/>
          <c:y val="8.2870156660040564E-2"/>
          <c:w val="0.85987340496868703"/>
          <c:h val="0.80440474302372067"/>
        </c:manualLayout>
      </c:layout>
      <c:doughnutChart>
        <c:varyColors val="1"/>
        <c:ser>
          <c:idx val="0"/>
          <c:order val="0"/>
          <c:tx>
            <c:strRef>
              <c:f>Sheet1!$B$1</c:f>
              <c:strCache>
                <c:ptCount val="1"/>
                <c:pt idx="0">
                  <c:v>Q2 2023</c:v>
                </c:pt>
              </c:strCache>
            </c:strRef>
          </c:tx>
          <c:spPr>
            <a:solidFill>
              <a:srgbClr val="0397D7"/>
            </a:solidFill>
            <a:ln w="19050">
              <a:noFill/>
            </a:ln>
          </c:spPr>
          <c:dPt>
            <c:idx val="0"/>
            <c:bubble3D val="0"/>
            <c:spPr>
              <a:solidFill>
                <a:srgbClr val="007367"/>
              </a:solidFill>
              <a:ln w="19050">
                <a:noFill/>
              </a:ln>
            </c:spPr>
            <c:extLst>
              <c:ext xmlns:c16="http://schemas.microsoft.com/office/drawing/2014/chart" uri="{C3380CC4-5D6E-409C-BE32-E72D297353CC}">
                <c16:uniqueId val="{00000001-246A-4E9E-8AFF-1F44F74B9641}"/>
              </c:ext>
            </c:extLst>
          </c:dPt>
          <c:dPt>
            <c:idx val="1"/>
            <c:bubble3D val="0"/>
            <c:spPr>
              <a:solidFill>
                <a:srgbClr val="FFFFFF">
                  <a:lumMod val="95000"/>
                </a:srgbClr>
              </a:solidFill>
              <a:ln w="19050">
                <a:noFill/>
              </a:ln>
            </c:spPr>
            <c:extLst>
              <c:ext xmlns:c16="http://schemas.microsoft.com/office/drawing/2014/chart" uri="{C3380CC4-5D6E-409C-BE32-E72D297353CC}">
                <c16:uniqueId val="{00000003-246A-4E9E-8AFF-1F44F74B9641}"/>
              </c:ext>
            </c:extLst>
          </c:dPt>
          <c:dPt>
            <c:idx val="2"/>
            <c:bubble3D val="0"/>
            <c:extLst>
              <c:ext xmlns:c16="http://schemas.microsoft.com/office/drawing/2014/chart" uri="{C3380CC4-5D6E-409C-BE32-E72D297353CC}">
                <c16:uniqueId val="{00000004-246A-4E9E-8AFF-1F44F74B9641}"/>
              </c:ext>
            </c:extLst>
          </c:dPt>
          <c:dPt>
            <c:idx val="3"/>
            <c:bubble3D val="0"/>
            <c:extLst>
              <c:ext xmlns:c16="http://schemas.microsoft.com/office/drawing/2014/chart" uri="{C3380CC4-5D6E-409C-BE32-E72D297353CC}">
                <c16:uniqueId val="{00000005-246A-4E9E-8AFF-1F44F74B9641}"/>
              </c:ext>
            </c:extLst>
          </c:dPt>
          <c:dPt>
            <c:idx val="4"/>
            <c:bubble3D val="0"/>
            <c:extLst>
              <c:ext xmlns:c16="http://schemas.microsoft.com/office/drawing/2014/chart" uri="{C3380CC4-5D6E-409C-BE32-E72D297353CC}">
                <c16:uniqueId val="{00000006-246A-4E9E-8AFF-1F44F74B9641}"/>
              </c:ext>
            </c:extLst>
          </c:dPt>
          <c:dPt>
            <c:idx val="5"/>
            <c:bubble3D val="0"/>
            <c:extLst>
              <c:ext xmlns:c16="http://schemas.microsoft.com/office/drawing/2014/chart" uri="{C3380CC4-5D6E-409C-BE32-E72D297353CC}">
                <c16:uniqueId val="{00000007-246A-4E9E-8AFF-1F44F74B9641}"/>
              </c:ext>
            </c:extLst>
          </c:dPt>
          <c:dPt>
            <c:idx val="7"/>
            <c:bubble3D val="0"/>
            <c:extLst>
              <c:ext xmlns:c16="http://schemas.microsoft.com/office/drawing/2014/chart" uri="{C3380CC4-5D6E-409C-BE32-E72D297353CC}">
                <c16:uniqueId val="{00000008-246A-4E9E-8AFF-1F44F74B9641}"/>
              </c:ext>
            </c:extLst>
          </c:dPt>
          <c:dLbls>
            <c:dLbl>
              <c:idx val="0"/>
              <c:layout>
                <c:manualLayout>
                  <c:x val="-4.1738932142853277E-2"/>
                  <c:y val="-0.19575107080839263"/>
                </c:manualLayout>
              </c:layout>
              <c:spPr>
                <a:ln>
                  <a:noFill/>
                </a:ln>
              </c:spPr>
              <c:txPr>
                <a:bodyPr lIns="0" tIns="0" rIns="0" bIns="0"/>
                <a:lstStyle/>
                <a:p>
                  <a:pPr>
                    <a:defRPr sz="1800" baseline="0" smtId="4294967295">
                      <a:solidFill>
                        <a:srgbClr val="00685E"/>
                      </a:solidFill>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60145530000000003"/>
                      <c:h val="0.1881861"/>
                    </c:manualLayout>
                  </c15:layout>
                </c:ext>
                <c:ext xmlns:c16="http://schemas.microsoft.com/office/drawing/2014/chart" uri="{C3380CC4-5D6E-409C-BE32-E72D297353CC}">
                  <c16:uniqueId val="{00000001-246A-4E9E-8AFF-1F44F74B9641}"/>
                </c:ext>
              </c:extLst>
            </c:dLbl>
            <c:dLbl>
              <c:idx val="1"/>
              <c:delete val="1"/>
              <c:extLst>
                <c:ext xmlns:c15="http://schemas.microsoft.com/office/drawing/2012/chart" uri="{CE6537A1-D6FC-4f65-9D91-7224C49458BB}"/>
                <c:ext xmlns:c16="http://schemas.microsoft.com/office/drawing/2014/chart" uri="{C3380CC4-5D6E-409C-BE32-E72D297353CC}">
                  <c16:uniqueId val="{00000003-246A-4E9E-8AFF-1F44F74B9641}"/>
                </c:ext>
              </c:extLst>
            </c:dLbl>
            <c:spPr>
              <a:ln>
                <a:noFill/>
              </a:ln>
            </c:spPr>
            <c:txPr>
              <a:bodyPr/>
              <a:lstStyle/>
              <a:p>
                <a:pPr>
                  <a:defRPr sz="1800" smtId="4294967295">
                    <a:solidFill>
                      <a:srgbClr val="00685E"/>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OVERALL AIRPORT SATISFACTION</c:v>
                </c:pt>
                <c:pt idx="1">
                  <c:v> </c:v>
                </c:pt>
              </c:strCache>
            </c:strRef>
          </c:cat>
          <c:val>
            <c:numRef>
              <c:f>Sheet1!$B$2:$B$3</c:f>
              <c:numCache>
                <c:formatCode>[&lt;0.005]\&lt;0.\5\%;[&gt;=0.005]0%;;</c:formatCode>
                <c:ptCount val="2"/>
                <c:pt idx="0">
                  <c:v>0.95226730310262508</c:v>
                </c:pt>
                <c:pt idx="1">
                  <c:v>4.7732696897374916E-2</c:v>
                </c:pt>
              </c:numCache>
            </c:numRef>
          </c:val>
          <c:extLst>
            <c:ext xmlns:c16="http://schemas.microsoft.com/office/drawing/2014/chart" uri="{C3380CC4-5D6E-409C-BE32-E72D297353CC}">
              <c16:uniqueId val="{00000009-246A-4E9E-8AFF-1F44F74B9641}"/>
            </c:ext>
          </c:extLst>
        </c:ser>
        <c:dLbls>
          <c:showLegendKey val="0"/>
          <c:showVal val="0"/>
          <c:showCatName val="0"/>
          <c:showSerName val="0"/>
          <c:showPercent val="0"/>
          <c:showBubbleSize val="0"/>
          <c:showLeaderLines val="1"/>
        </c:dLbls>
        <c:firstSliceAng val="0"/>
        <c:holeSize val="66"/>
      </c:doughnutChart>
    </c:plotArea>
    <c:plotVisOnly val="1"/>
    <c:dispBlanksAs val="gap"/>
    <c:showDLblsOverMax val="0"/>
  </c:chart>
  <c:txPr>
    <a:bodyPr/>
    <a:lstStyle/>
    <a:p>
      <a:pPr>
        <a:defRPr sz="900" b="1" smtId="4294967295">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8940555578063E-2"/>
          <c:y val="8.0890923134542117E-2"/>
          <c:w val="0.96503861650675993"/>
          <c:h val="0.80337857670923385"/>
        </c:manualLayout>
      </c:layout>
      <c:barChart>
        <c:barDir val="col"/>
        <c:grouping val="clustered"/>
        <c:varyColors val="0"/>
        <c:ser>
          <c:idx val="0"/>
          <c:order val="0"/>
          <c:tx>
            <c:strRef>
              <c:f>Sheet1!$B$1</c:f>
              <c:strCache>
                <c:ptCount val="1"/>
                <c:pt idx="0">
                  <c:v>Q3 2023</c:v>
                </c:pt>
              </c:strCache>
            </c:strRef>
          </c:tx>
          <c:spPr>
            <a:solidFill>
              <a:schemeClr val="accent1"/>
            </a:solidFill>
            <a:ln w="38100">
              <a:solidFill>
                <a:srgbClr val="007367"/>
              </a:solidFill>
            </a:ln>
            <a:effectLst/>
          </c:spPr>
          <c:invertIfNegative val="0"/>
          <c:dPt>
            <c:idx val="0"/>
            <c:invertIfNegative val="0"/>
            <c:bubble3D val="0"/>
            <c:extLst>
              <c:ext xmlns:c16="http://schemas.microsoft.com/office/drawing/2014/chart" uri="{C3380CC4-5D6E-409C-BE32-E72D297353CC}">
                <c16:uniqueId val="{00000008-0E3D-45F9-8682-F4CF1951374A}"/>
              </c:ext>
            </c:extLst>
          </c:dPt>
          <c:dPt>
            <c:idx val="1"/>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1-BEE0-4E8E-9248-062C6A24B7C7}"/>
              </c:ext>
            </c:extLst>
          </c:dPt>
          <c:dPt>
            <c:idx val="2"/>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3-BEE0-4E8E-9248-062C6A24B7C7}"/>
              </c:ext>
            </c:extLst>
          </c:dPt>
          <c:dPt>
            <c:idx val="3"/>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5-BEE0-4E8E-9248-062C6A24B7C7}"/>
              </c:ext>
            </c:extLst>
          </c:dPt>
          <c:dPt>
            <c:idx val="4"/>
            <c:invertIfNegative val="0"/>
            <c:bubble3D val="0"/>
            <c:spPr>
              <a:solidFill>
                <a:schemeClr val="accent1"/>
              </a:solidFill>
              <a:ln w="38100">
                <a:noFill/>
              </a:ln>
              <a:effectLst/>
            </c:spPr>
            <c:extLst>
              <c:ext xmlns:c16="http://schemas.microsoft.com/office/drawing/2014/chart" uri="{C3380CC4-5D6E-409C-BE32-E72D297353CC}">
                <c16:uniqueId val="{00000006-7FD9-4D4C-A26C-473D19420A35}"/>
              </c:ext>
            </c:extLst>
          </c:dPt>
          <c:dPt>
            <c:idx val="5"/>
            <c:invertIfNegative val="0"/>
            <c:bubble3D val="0"/>
            <c:spPr>
              <a:solidFill>
                <a:schemeClr val="accent1"/>
              </a:solidFill>
              <a:ln w="38100">
                <a:noFill/>
              </a:ln>
              <a:effectLst/>
            </c:spPr>
            <c:extLst>
              <c:ext xmlns:c16="http://schemas.microsoft.com/office/drawing/2014/chart" uri="{C3380CC4-5D6E-409C-BE32-E72D297353CC}">
                <c16:uniqueId val="{00000007-7FD9-4D4C-A26C-473D19420A35}"/>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E3D-45F9-8682-F4CF1951374A}"/>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E0-4E8E-9248-062C6A24B7C7}"/>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E0-4E8E-9248-062C6A24B7C7}"/>
                </c:ext>
              </c:extLst>
            </c:dLbl>
            <c:dLbl>
              <c:idx val="3"/>
              <c:spPr>
                <a:noFill/>
                <a:ln>
                  <a:noFill/>
                </a:ln>
                <a:effectLst/>
              </c:spPr>
              <c:txPr>
                <a:bodyPr wrap="square" lIns="91440" tIns="45720" rIns="91440" bIns="4572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E0-4E8E-9248-062C6A24B7C7}"/>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FD9-4D4C-A26C-473D19420A35}"/>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FD9-4D4C-A26C-473D19420A35}"/>
                </c:ext>
              </c:extLst>
            </c:dLbl>
            <c:spPr>
              <a:noFill/>
              <a:ln>
                <a:noFill/>
              </a:ln>
              <a:effectLst/>
            </c:spPr>
            <c:txPr>
              <a:bodyPr wrap="square" lIns="91440" tIns="45720" rIns="91440" bIns="45720" anchor="ctr">
                <a:spAutoFit/>
              </a:bodyPr>
              <a:lstStyle/>
              <a:p>
                <a:pPr algn="ctr">
                  <a:defRPr sz="900" b="0" i="0" u="none">
                    <a:solidFill>
                      <a:srgbClr val="333333"/>
                    </a:solidFill>
                    <a:latin typeface="+mj-lt"/>
                    <a:ea typeface="+mj-lt"/>
                    <a:cs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SERVICE AT CHECK-IN OVERALL</c:v>
                </c:pt>
                <c:pt idx="1">
                  <c:v>Condition and cleanliness of check-in area</c:v>
                </c:pt>
                <c:pt idx="2">
                  <c:v>Time required to check-in</c:v>
                </c:pt>
                <c:pt idx="3">
                  <c:v>Ease of finding check-in location</c:v>
                </c:pt>
                <c:pt idx="4">
                  <c:v>Ease of movement in ticket lobby</c:v>
                </c:pt>
                <c:pt idx="5">
                  <c:v>Courtesy/helpfulness of check-in staff</c:v>
                </c:pt>
              </c:strCache>
            </c:strRef>
          </c:cat>
          <c:val>
            <c:numRef>
              <c:f>Sheet1!$B$2:$B$7</c:f>
              <c:numCache>
                <c:formatCode>0%</c:formatCode>
                <c:ptCount val="6"/>
                <c:pt idx="0">
                  <c:v>0.96638655462184875</c:v>
                </c:pt>
                <c:pt idx="1">
                  <c:v>0.96638655462184875</c:v>
                </c:pt>
                <c:pt idx="2">
                  <c:v>0.95798319327731107</c:v>
                </c:pt>
                <c:pt idx="3">
                  <c:v>0.95780590717299563</c:v>
                </c:pt>
                <c:pt idx="4">
                  <c:v>0.95378151260504207</c:v>
                </c:pt>
                <c:pt idx="5">
                  <c:v>0.95299145299145294</c:v>
                </c:pt>
              </c:numCache>
            </c:numRef>
          </c:val>
          <c:extLst>
            <c:ext xmlns:c16="http://schemas.microsoft.com/office/drawing/2014/chart" uri="{C3380CC4-5D6E-409C-BE32-E72D297353CC}">
              <c16:uniqueId val="{00000006-BEE0-4E8E-9248-062C6A24B7C7}"/>
            </c:ext>
          </c:extLst>
        </c:ser>
        <c:dLbls>
          <c:showLegendKey val="0"/>
          <c:showVal val="0"/>
          <c:showCatName val="0"/>
          <c:showSerName val="0"/>
          <c:showPercent val="0"/>
          <c:showBubbleSize val="0"/>
        </c:dLbls>
        <c:gapWidth val="69"/>
        <c:overlap val="-27"/>
        <c:axId val="472879008"/>
        <c:axId val="472883928"/>
      </c:barChart>
      <c:catAx>
        <c:axId val="4728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1"/>
        <c:axPos val="l"/>
        <c:numFmt formatCode="0%" sourceLinked="1"/>
        <c:majorTickMark val="out"/>
        <c:minorTickMark val="none"/>
        <c:tickLblPos val="nextTo"/>
        <c:crossAx val="47287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smtId="4294967295">
          <a:solidFill>
            <a:schemeClr val="tx1"/>
          </a:solidFill>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SERVICE AT CHECK-IN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346B-4501-BCD6-E3256DFBD50A}"/>
              </c:ext>
            </c:extLst>
          </c:dPt>
          <c:dPt>
            <c:idx val="4"/>
            <c:bubble3D val="0"/>
            <c:extLst>
              <c:ext xmlns:c16="http://schemas.microsoft.com/office/drawing/2014/chart" uri="{C3380CC4-5D6E-409C-BE32-E72D297353CC}">
                <c16:uniqueId val="{00000003-346B-4501-BCD6-E3256DFBD50A}"/>
              </c:ext>
            </c:extLst>
          </c:dPt>
          <c:dPt>
            <c:idx val="5"/>
            <c:bubble3D val="0"/>
            <c:extLst>
              <c:ext xmlns:c16="http://schemas.microsoft.com/office/drawing/2014/chart" uri="{C3380CC4-5D6E-409C-BE32-E72D297353CC}">
                <c16:uniqueId val="{00000005-346B-4501-BCD6-E3256DFBD50A}"/>
              </c:ext>
            </c:extLst>
          </c:dPt>
          <c:dPt>
            <c:idx val="6"/>
            <c:bubble3D val="0"/>
            <c:extLst>
              <c:ext xmlns:c16="http://schemas.microsoft.com/office/drawing/2014/chart" uri="{C3380CC4-5D6E-409C-BE32-E72D297353CC}">
                <c16:uniqueId val="{00000007-346B-4501-BCD6-E3256DFBD50A}"/>
              </c:ext>
            </c:extLst>
          </c:dPt>
          <c:dPt>
            <c:idx val="7"/>
            <c:bubble3D val="0"/>
            <c:extLst>
              <c:ext xmlns:c16="http://schemas.microsoft.com/office/drawing/2014/chart" uri="{C3380CC4-5D6E-409C-BE32-E72D297353CC}">
                <c16:uniqueId val="{00000009-346B-4501-BCD6-E3256DFBD50A}"/>
              </c:ext>
            </c:extLst>
          </c:dPt>
          <c:dPt>
            <c:idx val="8"/>
            <c:bubble3D val="0"/>
            <c:extLst>
              <c:ext xmlns:c16="http://schemas.microsoft.com/office/drawing/2014/chart" uri="{C3380CC4-5D6E-409C-BE32-E72D297353CC}">
                <c16:uniqueId val="{0000000B-346B-4501-BCD6-E3256DFBD50A}"/>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4B-4E59-88A1-E18DC922509A}"/>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6B-4501-BCD6-E3256DFBD50A}"/>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C4B-4E59-88A1-E18DC922509A}"/>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6B-4501-BCD6-E3256DFBD50A}"/>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46B-4501-BCD6-E3256DFBD50A}"/>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46B-4501-BCD6-E3256DFBD50A}"/>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46B-4501-BCD6-E3256DFBD50A}"/>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46B-4501-BCD6-E3256DFBD50A}"/>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C4B-4E59-88A1-E18DC922509A}"/>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C4B-4E59-88A1-E18DC922509A}"/>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4B-4E59-88A1-E18DC922509A}"/>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398-4CE5-B8EC-0893FC096E44}"/>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4C1-4F49-B6F7-EC3CFDF6CFD0}"/>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AE-45F9-B134-E55B10DE8C06}"/>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3F-4F3E-A88A-180B47B9F56A}"/>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0.97546012269938653</c:v>
                </c:pt>
                <c:pt idx="1">
                  <c:v>0.96875</c:v>
                </c:pt>
                <c:pt idx="2">
                  <c:v>0.99576271186440668</c:v>
                </c:pt>
                <c:pt idx="4">
                  <c:v>0.984732824427481</c:v>
                </c:pt>
                <c:pt idx="5">
                  <c:v>0.98181818181818192</c:v>
                </c:pt>
                <c:pt idx="6">
                  <c:v>0.93693693693693691</c:v>
                </c:pt>
                <c:pt idx="7">
                  <c:v>0.92026578073089715</c:v>
                </c:pt>
                <c:pt idx="8">
                  <c:v>0.94298245614035092</c:v>
                </c:pt>
                <c:pt idx="9">
                  <c:v>0.94273127753303965</c:v>
                </c:pt>
                <c:pt idx="10">
                  <c:v>0.97368421052631571</c:v>
                </c:pt>
                <c:pt idx="11">
                  <c:v>0.93665158371040724</c:v>
                </c:pt>
                <c:pt idx="12">
                  <c:v>0.96694214876033058</c:v>
                </c:pt>
                <c:pt idx="13">
                  <c:v>0.9772727272727274</c:v>
                </c:pt>
                <c:pt idx="14">
                  <c:v>0.98067632850241548</c:v>
                </c:pt>
                <c:pt idx="15">
                  <c:v>0.95813953488372094</c:v>
                </c:pt>
                <c:pt idx="16">
                  <c:v>0.96638655462184875</c:v>
                </c:pt>
              </c:numCache>
            </c:numRef>
          </c:val>
          <c:smooth val="0"/>
          <c:extLst>
            <c:ext xmlns:c16="http://schemas.microsoft.com/office/drawing/2014/chart" uri="{C3380CC4-5D6E-409C-BE32-E72D297353CC}">
              <c16:uniqueId val="{0000000C-346B-4501-BCD6-E3256DFBD50A}"/>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75258571139656E-2"/>
          <c:y val="0.2817887751063195"/>
          <c:w val="0.96503861650675993"/>
          <c:h val="0.60816509077988734"/>
        </c:manualLayout>
      </c:layout>
      <c:barChart>
        <c:barDir val="col"/>
        <c:grouping val="clustered"/>
        <c:varyColors val="0"/>
        <c:ser>
          <c:idx val="0"/>
          <c:order val="0"/>
          <c:tx>
            <c:strRef>
              <c:f>Sheet1!$B$1</c:f>
              <c:strCache>
                <c:ptCount val="1"/>
                <c:pt idx="0">
                  <c:v>Q3 2023</c:v>
                </c:pt>
              </c:strCache>
            </c:strRef>
          </c:tx>
          <c:spPr>
            <a:solidFill>
              <a:srgbClr val="007367"/>
            </a:solidFill>
            <a:ln w="28575">
              <a:noFill/>
            </a:ln>
          </c:spPr>
          <c:invertIfNegative val="0"/>
          <c:dPt>
            <c:idx val="1"/>
            <c:invertIfNegative val="0"/>
            <c:bubble3D val="0"/>
            <c:extLst>
              <c:ext xmlns:c16="http://schemas.microsoft.com/office/drawing/2014/chart" uri="{C3380CC4-5D6E-409C-BE32-E72D297353CC}">
                <c16:uniqueId val="{00000000-0D84-4143-8DAE-3A4FF698F9E0}"/>
              </c:ext>
            </c:extLst>
          </c:dPt>
          <c:dPt>
            <c:idx val="2"/>
            <c:invertIfNegative val="0"/>
            <c:bubble3D val="0"/>
            <c:extLst>
              <c:ext xmlns:c16="http://schemas.microsoft.com/office/drawing/2014/chart" uri="{C3380CC4-5D6E-409C-BE32-E72D297353CC}">
                <c16:uniqueId val="{00000001-0D84-4143-8DAE-3A4FF698F9E0}"/>
              </c:ext>
            </c:extLst>
          </c:dPt>
          <c:dPt>
            <c:idx val="3"/>
            <c:invertIfNegative val="0"/>
            <c:bubble3D val="0"/>
            <c:extLst>
              <c:ext xmlns:c16="http://schemas.microsoft.com/office/drawing/2014/chart" uri="{C3380CC4-5D6E-409C-BE32-E72D297353CC}">
                <c16:uniqueId val="{00000002-0D84-4143-8DAE-3A4FF698F9E0}"/>
              </c:ext>
            </c:extLst>
          </c:dPt>
          <c:dPt>
            <c:idx val="4"/>
            <c:invertIfNegative val="0"/>
            <c:bubble3D val="0"/>
            <c:extLst>
              <c:ext xmlns:c16="http://schemas.microsoft.com/office/drawing/2014/chart" uri="{C3380CC4-5D6E-409C-BE32-E72D297353CC}">
                <c16:uniqueId val="{00000003-0D84-4143-8DAE-3A4FF698F9E0}"/>
              </c:ext>
            </c:extLst>
          </c:dPt>
          <c:dPt>
            <c:idx val="5"/>
            <c:invertIfNegative val="0"/>
            <c:bubble3D val="0"/>
            <c:extLst>
              <c:ext xmlns:c16="http://schemas.microsoft.com/office/drawing/2014/chart" uri="{C3380CC4-5D6E-409C-BE32-E72D297353CC}">
                <c16:uniqueId val="{00000004-0D84-4143-8DAE-3A4FF698F9E0}"/>
              </c:ext>
            </c:extLst>
          </c:dPt>
          <c:dPt>
            <c:idx val="7"/>
            <c:invertIfNegative val="0"/>
            <c:bubble3D val="0"/>
            <c:extLst>
              <c:ext xmlns:c16="http://schemas.microsoft.com/office/drawing/2014/chart" uri="{C3380CC4-5D6E-409C-BE32-E72D297353CC}">
                <c16:uniqueId val="{00000005-0D84-4143-8DAE-3A4FF698F9E0}"/>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165-4C73-B207-67419DBED9BC}"/>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D84-4143-8DAE-3A4FF698F9E0}"/>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D84-4143-8DAE-3A4FF698F9E0}"/>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D84-4143-8DAE-3A4FF698F9E0}"/>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D84-4143-8DAE-3A4FF698F9E0}"/>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Mobile App</c:v>
                </c:pt>
                <c:pt idx="1">
                  <c:v>Main counter</c:v>
                </c:pt>
                <c:pt idx="2">
                  <c:v>Self check-in kiosk</c:v>
                </c:pt>
                <c:pt idx="3">
                  <c:v>Airline website</c:v>
                </c:pt>
                <c:pt idx="4">
                  <c:v>Curbside</c:v>
                </c:pt>
              </c:strCache>
            </c:strRef>
          </c:cat>
          <c:val>
            <c:numRef>
              <c:f>Sheet1!$B$2:$B$6</c:f>
              <c:numCache>
                <c:formatCode>0%</c:formatCode>
                <c:ptCount val="5"/>
                <c:pt idx="0">
                  <c:v>0.34198113207547176</c:v>
                </c:pt>
                <c:pt idx="1">
                  <c:v>0.31132075471698112</c:v>
                </c:pt>
                <c:pt idx="2">
                  <c:v>0.22405660377358491</c:v>
                </c:pt>
                <c:pt idx="3">
                  <c:v>9.4339622641509441E-2</c:v>
                </c:pt>
                <c:pt idx="4">
                  <c:v>2.8301886792452841E-2</c:v>
                </c:pt>
              </c:numCache>
            </c:numRef>
          </c:val>
          <c:extLst>
            <c:ext xmlns:c16="http://schemas.microsoft.com/office/drawing/2014/chart" uri="{C3380CC4-5D6E-409C-BE32-E72D297353CC}">
              <c16:uniqueId val="{00000007-0D84-4143-8DAE-3A4FF698F9E0}"/>
            </c:ext>
          </c:extLst>
        </c:ser>
        <c:dLbls>
          <c:showLegendKey val="0"/>
          <c:showVal val="0"/>
          <c:showCatName val="0"/>
          <c:showSerName val="0"/>
          <c:showPercent val="0"/>
          <c:showBubbleSize val="0"/>
        </c:dLbls>
        <c:gapWidth val="45"/>
        <c:axId val="155833472"/>
        <c:axId val="155835008"/>
      </c:barChart>
      <c:catAx>
        <c:axId val="155833472"/>
        <c:scaling>
          <c:orientation val="minMax"/>
        </c:scaling>
        <c:delete val="0"/>
        <c:axPos val="b"/>
        <c:numFmt formatCode="General" sourceLinked="0"/>
        <c:majorTickMark val="none"/>
        <c:minorTickMark val="none"/>
        <c:tickLblPos val="nextTo"/>
        <c:spPr>
          <a:ln>
            <a:solidFill>
              <a:schemeClr val="bg1">
                <a:lumMod val="75000"/>
              </a:schemeClr>
            </a:solidFill>
          </a:ln>
        </c:spPr>
        <c:crossAx val="155835008"/>
        <c:crosses val="autoZero"/>
        <c:auto val="0"/>
        <c:lblAlgn val="ctr"/>
        <c:lblOffset val="100"/>
        <c:noMultiLvlLbl val="0"/>
      </c:catAx>
      <c:valAx>
        <c:axId val="155835008"/>
        <c:scaling>
          <c:orientation val="minMax"/>
          <c:min val="0"/>
        </c:scaling>
        <c:delete val="1"/>
        <c:axPos val="l"/>
        <c:numFmt formatCode="0%" sourceLinked="1"/>
        <c:majorTickMark val="out"/>
        <c:minorTickMark val="none"/>
        <c:tickLblPos val="nextTo"/>
        <c:crossAx val="155833472"/>
        <c:crosses val="autoZero"/>
        <c:crossBetween val="between"/>
      </c:valAx>
    </c:plotArea>
    <c:plotVisOnly val="1"/>
    <c:dispBlanksAs val="gap"/>
    <c:showDLblsOverMax val="0"/>
  </c:chart>
  <c:txPr>
    <a:bodyPr/>
    <a:lstStyle/>
    <a:p>
      <a:pPr>
        <a:defRPr sz="900" b="0" smtId="4294967295">
          <a:solidFill>
            <a:schemeClr val="tx1"/>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75258571139656E-2"/>
          <c:y val="0.26266323338446212"/>
          <c:w val="0.96503861650675993"/>
          <c:h val="0.62693561827309374"/>
        </c:manualLayout>
      </c:layout>
      <c:barChart>
        <c:barDir val="col"/>
        <c:grouping val="clustered"/>
        <c:varyColors val="0"/>
        <c:ser>
          <c:idx val="0"/>
          <c:order val="0"/>
          <c:tx>
            <c:strRef>
              <c:f>Sheet1!$B$1</c:f>
              <c:strCache>
                <c:ptCount val="1"/>
                <c:pt idx="0">
                  <c:v>Q3 2023</c:v>
                </c:pt>
              </c:strCache>
            </c:strRef>
          </c:tx>
          <c:spPr>
            <a:solidFill>
              <a:srgbClr val="007367"/>
            </a:solidFill>
            <a:ln w="28575">
              <a:noFill/>
            </a:ln>
          </c:spPr>
          <c:invertIfNegative val="0"/>
          <c:dPt>
            <c:idx val="1"/>
            <c:invertIfNegative val="0"/>
            <c:bubble3D val="0"/>
            <c:extLst>
              <c:ext xmlns:c16="http://schemas.microsoft.com/office/drawing/2014/chart" uri="{C3380CC4-5D6E-409C-BE32-E72D297353CC}">
                <c16:uniqueId val="{00000000-0D84-4143-8DAE-3A4FF698F9E0}"/>
              </c:ext>
            </c:extLst>
          </c:dPt>
          <c:dPt>
            <c:idx val="2"/>
            <c:invertIfNegative val="0"/>
            <c:bubble3D val="0"/>
            <c:extLst>
              <c:ext xmlns:c16="http://schemas.microsoft.com/office/drawing/2014/chart" uri="{C3380CC4-5D6E-409C-BE32-E72D297353CC}">
                <c16:uniqueId val="{00000001-0D84-4143-8DAE-3A4FF698F9E0}"/>
              </c:ext>
            </c:extLst>
          </c:dPt>
          <c:dPt>
            <c:idx val="3"/>
            <c:invertIfNegative val="0"/>
            <c:bubble3D val="0"/>
            <c:extLst>
              <c:ext xmlns:c16="http://schemas.microsoft.com/office/drawing/2014/chart" uri="{C3380CC4-5D6E-409C-BE32-E72D297353CC}">
                <c16:uniqueId val="{00000002-0D84-4143-8DAE-3A4FF698F9E0}"/>
              </c:ext>
            </c:extLst>
          </c:dPt>
          <c:dPt>
            <c:idx val="4"/>
            <c:invertIfNegative val="0"/>
            <c:bubble3D val="0"/>
            <c:extLst>
              <c:ext xmlns:c16="http://schemas.microsoft.com/office/drawing/2014/chart" uri="{C3380CC4-5D6E-409C-BE32-E72D297353CC}">
                <c16:uniqueId val="{00000003-0D84-4143-8DAE-3A4FF698F9E0}"/>
              </c:ext>
            </c:extLst>
          </c:dPt>
          <c:dPt>
            <c:idx val="5"/>
            <c:invertIfNegative val="0"/>
            <c:bubble3D val="0"/>
            <c:extLst>
              <c:ext xmlns:c16="http://schemas.microsoft.com/office/drawing/2014/chart" uri="{C3380CC4-5D6E-409C-BE32-E72D297353CC}">
                <c16:uniqueId val="{00000004-0D84-4143-8DAE-3A4FF698F9E0}"/>
              </c:ext>
            </c:extLst>
          </c:dPt>
          <c:dPt>
            <c:idx val="7"/>
            <c:invertIfNegative val="0"/>
            <c:bubble3D val="0"/>
            <c:extLst>
              <c:ext xmlns:c16="http://schemas.microsoft.com/office/drawing/2014/chart" uri="{C3380CC4-5D6E-409C-BE32-E72D297353CC}">
                <c16:uniqueId val="{00000005-0D84-4143-8DAE-3A4FF698F9E0}"/>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68E6-4FA8-813C-4BA7A477535D}"/>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D84-4143-8DAE-3A4FF698F9E0}"/>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D84-4143-8DAE-3A4FF698F9E0}"/>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D84-4143-8DAE-3A4FF698F9E0}"/>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D84-4143-8DAE-3A4FF698F9E0}"/>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0D84-4143-8DAE-3A4FF698F9E0}"/>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Less than 5 minutes</c:v>
                </c:pt>
                <c:pt idx="1">
                  <c:v>5 to 10 minutes</c:v>
                </c:pt>
                <c:pt idx="2">
                  <c:v>11 to 15 minutes</c:v>
                </c:pt>
                <c:pt idx="3">
                  <c:v>16 to 20 minutes</c:v>
                </c:pt>
                <c:pt idx="4">
                  <c:v>21 to 25 minutes</c:v>
                </c:pt>
                <c:pt idx="5">
                  <c:v>More than 25 minutes</c:v>
                </c:pt>
              </c:strCache>
            </c:strRef>
          </c:cat>
          <c:val>
            <c:numRef>
              <c:f>Sheet1!$B$2:$B$7</c:f>
              <c:numCache>
                <c:formatCode>0%</c:formatCode>
                <c:ptCount val="6"/>
                <c:pt idx="0">
                  <c:v>0.40756302521008397</c:v>
                </c:pt>
                <c:pt idx="1">
                  <c:v>0.44957983193277312</c:v>
                </c:pt>
                <c:pt idx="2">
                  <c:v>8.4033613445378158E-2</c:v>
                </c:pt>
                <c:pt idx="3">
                  <c:v>2.100840336134454E-2</c:v>
                </c:pt>
                <c:pt idx="4">
                  <c:v>1.260504201680672E-2</c:v>
                </c:pt>
                <c:pt idx="5">
                  <c:v>2.5210084033613439E-2</c:v>
                </c:pt>
              </c:numCache>
            </c:numRef>
          </c:val>
          <c:extLst>
            <c:ext xmlns:c16="http://schemas.microsoft.com/office/drawing/2014/chart" uri="{C3380CC4-5D6E-409C-BE32-E72D297353CC}">
              <c16:uniqueId val="{00000007-0D84-4143-8DAE-3A4FF698F9E0}"/>
            </c:ext>
          </c:extLst>
        </c:ser>
        <c:dLbls>
          <c:showLegendKey val="0"/>
          <c:showVal val="0"/>
          <c:showCatName val="0"/>
          <c:showSerName val="0"/>
          <c:showPercent val="0"/>
          <c:showBubbleSize val="0"/>
        </c:dLbls>
        <c:gapWidth val="45"/>
        <c:axId val="155833472"/>
        <c:axId val="155835008"/>
      </c:barChart>
      <c:catAx>
        <c:axId val="155833472"/>
        <c:scaling>
          <c:orientation val="minMax"/>
        </c:scaling>
        <c:delete val="0"/>
        <c:axPos val="b"/>
        <c:numFmt formatCode="General" sourceLinked="0"/>
        <c:majorTickMark val="none"/>
        <c:minorTickMark val="none"/>
        <c:tickLblPos val="nextTo"/>
        <c:spPr>
          <a:ln>
            <a:solidFill>
              <a:schemeClr val="bg1">
                <a:lumMod val="75000"/>
              </a:schemeClr>
            </a:solidFill>
          </a:ln>
        </c:spPr>
        <c:crossAx val="155835008"/>
        <c:crosses val="autoZero"/>
        <c:auto val="0"/>
        <c:lblAlgn val="ctr"/>
        <c:lblOffset val="100"/>
        <c:noMultiLvlLbl val="0"/>
      </c:catAx>
      <c:valAx>
        <c:axId val="155835008"/>
        <c:scaling>
          <c:orientation val="minMax"/>
          <c:min val="0"/>
        </c:scaling>
        <c:delete val="1"/>
        <c:axPos val="l"/>
        <c:numFmt formatCode="0%" sourceLinked="1"/>
        <c:majorTickMark val="out"/>
        <c:minorTickMark val="none"/>
        <c:tickLblPos val="nextTo"/>
        <c:crossAx val="155833472"/>
        <c:crosses val="autoZero"/>
        <c:crossBetween val="between"/>
      </c:valAx>
    </c:plotArea>
    <c:plotVisOnly val="1"/>
    <c:dispBlanksAs val="gap"/>
    <c:showDLblsOverMax val="0"/>
  </c:chart>
  <c:txPr>
    <a:bodyPr/>
    <a:lstStyle/>
    <a:p>
      <a:pPr>
        <a:defRPr sz="900" b="0" smtId="4294967295">
          <a:solidFill>
            <a:schemeClr val="tx1"/>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75258571139656E-2"/>
          <c:y val="9.4252582721123468E-2"/>
          <c:w val="0.96503861650675993"/>
          <c:h val="0.74331288873097345"/>
        </c:manualLayout>
      </c:layout>
      <c:barChart>
        <c:barDir val="col"/>
        <c:grouping val="clustered"/>
        <c:varyColors val="0"/>
        <c:ser>
          <c:idx val="0"/>
          <c:order val="0"/>
          <c:tx>
            <c:strRef>
              <c:f>Sheet1!$B$1</c:f>
              <c:strCache>
                <c:ptCount val="1"/>
                <c:pt idx="0">
                  <c:v>Q3 2023</c:v>
                </c:pt>
              </c:strCache>
            </c:strRef>
          </c:tx>
          <c:spPr>
            <a:solidFill>
              <a:srgbClr val="007367"/>
            </a:solidFill>
            <a:ln w="38100">
              <a:solidFill>
                <a:srgbClr val="007367"/>
              </a:solidFill>
            </a:ln>
          </c:spPr>
          <c:invertIfNegative val="0"/>
          <c:dPt>
            <c:idx val="0"/>
            <c:invertIfNegative val="0"/>
            <c:bubble3D val="0"/>
            <c:extLst>
              <c:ext xmlns:c16="http://schemas.microsoft.com/office/drawing/2014/chart" uri="{C3380CC4-5D6E-409C-BE32-E72D297353CC}">
                <c16:uniqueId val="{0000000A-6672-4569-B9BB-385FCF5B51DE}"/>
              </c:ext>
            </c:extLst>
          </c:dPt>
          <c:dPt>
            <c:idx val="1"/>
            <c:invertIfNegative val="0"/>
            <c:bubble3D val="0"/>
            <c:extLst>
              <c:ext xmlns:c16="http://schemas.microsoft.com/office/drawing/2014/chart" uri="{C3380CC4-5D6E-409C-BE32-E72D297353CC}">
                <c16:uniqueId val="{00000000-439A-481D-B420-712DD6859DD4}"/>
              </c:ext>
            </c:extLst>
          </c:dPt>
          <c:dPt>
            <c:idx val="2"/>
            <c:invertIfNegative val="0"/>
            <c:bubble3D val="0"/>
            <c:extLst>
              <c:ext xmlns:c16="http://schemas.microsoft.com/office/drawing/2014/chart" uri="{C3380CC4-5D6E-409C-BE32-E72D297353CC}">
                <c16:uniqueId val="{00000002-439A-481D-B420-712DD6859DD4}"/>
              </c:ext>
            </c:extLst>
          </c:dPt>
          <c:dPt>
            <c:idx val="3"/>
            <c:invertIfNegative val="0"/>
            <c:bubble3D val="0"/>
            <c:spPr>
              <a:solidFill>
                <a:srgbClr val="007367"/>
              </a:solidFill>
              <a:ln w="38100">
                <a:solidFill>
                  <a:srgbClr val="00B0F0"/>
                </a:solidFill>
              </a:ln>
            </c:spPr>
            <c:extLst>
              <c:ext xmlns:c16="http://schemas.microsoft.com/office/drawing/2014/chart" uri="{C3380CC4-5D6E-409C-BE32-E72D297353CC}">
                <c16:uniqueId val="{00000003-439A-481D-B420-712DD6859DD4}"/>
              </c:ext>
            </c:extLst>
          </c:dPt>
          <c:dPt>
            <c:idx val="4"/>
            <c:invertIfNegative val="0"/>
            <c:bubble3D val="0"/>
            <c:spPr>
              <a:solidFill>
                <a:srgbClr val="007367"/>
              </a:solidFill>
              <a:ln w="38100">
                <a:solidFill>
                  <a:srgbClr val="00B0F0"/>
                </a:solidFill>
              </a:ln>
            </c:spPr>
            <c:extLst>
              <c:ext xmlns:c16="http://schemas.microsoft.com/office/drawing/2014/chart" uri="{C3380CC4-5D6E-409C-BE32-E72D297353CC}">
                <c16:uniqueId val="{00000004-439A-481D-B420-712DD6859DD4}"/>
              </c:ext>
            </c:extLst>
          </c:dPt>
          <c:dPt>
            <c:idx val="5"/>
            <c:invertIfNegative val="0"/>
            <c:bubble3D val="0"/>
            <c:extLst>
              <c:ext xmlns:c16="http://schemas.microsoft.com/office/drawing/2014/chart" uri="{C3380CC4-5D6E-409C-BE32-E72D297353CC}">
                <c16:uniqueId val="{00000006-439A-481D-B420-712DD6859DD4}"/>
              </c:ext>
            </c:extLst>
          </c:dPt>
          <c:dPt>
            <c:idx val="6"/>
            <c:invertIfNegative val="0"/>
            <c:bubble3D val="0"/>
            <c:spPr>
              <a:solidFill>
                <a:srgbClr val="007367"/>
              </a:solidFill>
              <a:ln w="38100">
                <a:solidFill>
                  <a:srgbClr val="00B0F0"/>
                </a:solidFill>
              </a:ln>
            </c:spPr>
            <c:extLst>
              <c:ext xmlns:c16="http://schemas.microsoft.com/office/drawing/2014/chart" uri="{C3380CC4-5D6E-409C-BE32-E72D297353CC}">
                <c16:uniqueId val="{00000008-439A-481D-B420-712DD6859DD4}"/>
              </c:ext>
            </c:extLst>
          </c:dPt>
          <c:dPt>
            <c:idx val="7"/>
            <c:invertIfNegative val="0"/>
            <c:bubble3D val="0"/>
            <c:extLst>
              <c:ext xmlns:c16="http://schemas.microsoft.com/office/drawing/2014/chart" uri="{C3380CC4-5D6E-409C-BE32-E72D297353CC}">
                <c16:uniqueId val="{00000009-439A-481D-B420-712DD6859DD4}"/>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6672-4569-B9BB-385FCF5B51DE}"/>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39A-481D-B420-712DD6859DD4}"/>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39A-481D-B420-712DD6859DD4}"/>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39A-481D-B420-712DD6859DD4}"/>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39A-481D-B420-712DD6859DD4}"/>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39A-481D-B420-712DD6859DD4}"/>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439A-481D-B420-712DD6859DD4}"/>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SECURITY CHECK POINT OVERALL</c:v>
                </c:pt>
                <c:pt idx="1">
                  <c:v>Ease of finding security check point location</c:v>
                </c:pt>
                <c:pt idx="2">
                  <c:v>Condition and cleanliness of security check point area</c:v>
                </c:pt>
                <c:pt idx="3">
                  <c:v>Time required at security check point</c:v>
                </c:pt>
                <c:pt idx="4">
                  <c:v>Professionalism of security check point staff</c:v>
                </c:pt>
                <c:pt idx="5">
                  <c:v>Comfort and design in security check point area</c:v>
                </c:pt>
                <c:pt idx="6">
                  <c:v>Ability of security check process to make you feel safe</c:v>
                </c:pt>
              </c:strCache>
            </c:strRef>
          </c:cat>
          <c:val>
            <c:numRef>
              <c:f>Sheet1!$B$2:$B$8</c:f>
              <c:numCache>
                <c:formatCode>0%</c:formatCode>
                <c:ptCount val="7"/>
                <c:pt idx="0">
                  <c:v>0.93838862559241709</c:v>
                </c:pt>
                <c:pt idx="1">
                  <c:v>0.97405660377358483</c:v>
                </c:pt>
                <c:pt idx="2">
                  <c:v>0.9548693586698338</c:v>
                </c:pt>
                <c:pt idx="3">
                  <c:v>0.94089834515366433</c:v>
                </c:pt>
                <c:pt idx="4">
                  <c:v>0.93867924528301883</c:v>
                </c:pt>
                <c:pt idx="5">
                  <c:v>0.9243498817966902</c:v>
                </c:pt>
                <c:pt idx="6">
                  <c:v>0.92142857142857137</c:v>
                </c:pt>
              </c:numCache>
            </c:numRef>
          </c:val>
          <c:extLst>
            <c:ext xmlns:c16="http://schemas.microsoft.com/office/drawing/2014/chart" uri="{C3380CC4-5D6E-409C-BE32-E72D297353CC}">
              <c16:uniqueId val="{0000000A-439A-481D-B420-712DD6859DD4}"/>
            </c:ext>
          </c:extLst>
        </c:ser>
        <c:dLbls>
          <c:showLegendKey val="0"/>
          <c:showVal val="0"/>
          <c:showCatName val="0"/>
          <c:showSerName val="0"/>
          <c:showPercent val="0"/>
          <c:showBubbleSize val="0"/>
        </c:dLbls>
        <c:gapWidth val="45"/>
        <c:axId val="101281152"/>
        <c:axId val="101295232"/>
      </c:barChart>
      <c:catAx>
        <c:axId val="101281152"/>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101295232"/>
        <c:crosses val="autoZero"/>
        <c:auto val="0"/>
        <c:lblAlgn val="ctr"/>
        <c:lblOffset val="100"/>
        <c:noMultiLvlLbl val="0"/>
      </c:catAx>
      <c:valAx>
        <c:axId val="101295232"/>
        <c:scaling>
          <c:orientation val="minMax"/>
          <c:max val="1"/>
          <c:min val="0"/>
        </c:scaling>
        <c:delete val="1"/>
        <c:axPos val="l"/>
        <c:numFmt formatCode="0%" sourceLinked="1"/>
        <c:majorTickMark val="out"/>
        <c:minorTickMark val="none"/>
        <c:tickLblPos val="nextTo"/>
        <c:crossAx val="101281152"/>
        <c:crosses val="autoZero"/>
        <c:crossBetween val="between"/>
      </c:valAx>
    </c:plotArea>
    <c:plotVisOnly val="1"/>
    <c:dispBlanksAs val="gap"/>
    <c:showDLblsOverMax val="0"/>
  </c:chart>
  <c:txPr>
    <a:bodyPr/>
    <a:lstStyle/>
    <a:p>
      <a:pPr>
        <a:defRPr sz="900" b="0" smtId="4294967295">
          <a:solidFill>
            <a:schemeClr val="tx1"/>
          </a:solidFill>
          <a:latin typeface="+mj-lt"/>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SERVICE AT THE SECURITY CHECK POINT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05B9-4042-BC21-EC2B25B1A1F0}"/>
              </c:ext>
            </c:extLst>
          </c:dPt>
          <c:dPt>
            <c:idx val="4"/>
            <c:bubble3D val="0"/>
            <c:extLst>
              <c:ext xmlns:c16="http://schemas.microsoft.com/office/drawing/2014/chart" uri="{C3380CC4-5D6E-409C-BE32-E72D297353CC}">
                <c16:uniqueId val="{00000003-05B9-4042-BC21-EC2B25B1A1F0}"/>
              </c:ext>
            </c:extLst>
          </c:dPt>
          <c:dPt>
            <c:idx val="5"/>
            <c:bubble3D val="0"/>
            <c:extLst>
              <c:ext xmlns:c16="http://schemas.microsoft.com/office/drawing/2014/chart" uri="{C3380CC4-5D6E-409C-BE32-E72D297353CC}">
                <c16:uniqueId val="{00000005-05B9-4042-BC21-EC2B25B1A1F0}"/>
              </c:ext>
            </c:extLst>
          </c:dPt>
          <c:dPt>
            <c:idx val="6"/>
            <c:bubble3D val="0"/>
            <c:extLst>
              <c:ext xmlns:c16="http://schemas.microsoft.com/office/drawing/2014/chart" uri="{C3380CC4-5D6E-409C-BE32-E72D297353CC}">
                <c16:uniqueId val="{00000007-05B9-4042-BC21-EC2B25B1A1F0}"/>
              </c:ext>
            </c:extLst>
          </c:dPt>
          <c:dPt>
            <c:idx val="7"/>
            <c:bubble3D val="0"/>
            <c:extLst>
              <c:ext xmlns:c16="http://schemas.microsoft.com/office/drawing/2014/chart" uri="{C3380CC4-5D6E-409C-BE32-E72D297353CC}">
                <c16:uniqueId val="{00000009-05B9-4042-BC21-EC2B25B1A1F0}"/>
              </c:ext>
            </c:extLst>
          </c:dPt>
          <c:dPt>
            <c:idx val="8"/>
            <c:bubble3D val="0"/>
            <c:extLst>
              <c:ext xmlns:c16="http://schemas.microsoft.com/office/drawing/2014/chart" uri="{C3380CC4-5D6E-409C-BE32-E72D297353CC}">
                <c16:uniqueId val="{0000000B-05B9-4042-BC21-EC2B25B1A1F0}"/>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47-42EE-8524-FCD9CED647CE}"/>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B9-4042-BC21-EC2B25B1A1F0}"/>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747-42EE-8524-FCD9CED647CE}"/>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B9-4042-BC21-EC2B25B1A1F0}"/>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B9-4042-BC21-EC2B25B1A1F0}"/>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B9-4042-BC21-EC2B25B1A1F0}"/>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5B9-4042-BC21-EC2B25B1A1F0}"/>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5B9-4042-BC21-EC2B25B1A1F0}"/>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747-42EE-8524-FCD9CED647CE}"/>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747-42EE-8524-FCD9CED647CE}"/>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747-42EE-8524-FCD9CED647CE}"/>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40-4EC3-8C99-86891A372CA3}"/>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870-4BEA-A1D3-5E2855E22292}"/>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62E-41E9-9215-0191C68DC849}"/>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0E7-476B-AAC8-66CC13A2D552}"/>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0.94656488549618301</c:v>
                </c:pt>
                <c:pt idx="1">
                  <c:v>0.94962216624685136</c:v>
                </c:pt>
                <c:pt idx="2">
                  <c:v>0.9872611464968154</c:v>
                </c:pt>
                <c:pt idx="4">
                  <c:v>0.97286821705426352</c:v>
                </c:pt>
                <c:pt idx="5">
                  <c:v>0.94513715710723178</c:v>
                </c:pt>
                <c:pt idx="6">
                  <c:v>0.94117647058823517</c:v>
                </c:pt>
                <c:pt idx="7">
                  <c:v>0.930379746835443</c:v>
                </c:pt>
                <c:pt idx="8">
                  <c:v>0.90909090909090917</c:v>
                </c:pt>
                <c:pt idx="9">
                  <c:v>0.91228070175438591</c:v>
                </c:pt>
                <c:pt idx="10">
                  <c:v>0.95708154506437781</c:v>
                </c:pt>
                <c:pt idx="11">
                  <c:v>0.86649874055415621</c:v>
                </c:pt>
                <c:pt idx="12">
                  <c:v>0.94117647058823517</c:v>
                </c:pt>
                <c:pt idx="13">
                  <c:v>0.94964028776978404</c:v>
                </c:pt>
                <c:pt idx="14">
                  <c:v>0.95550351288056212</c:v>
                </c:pt>
                <c:pt idx="15">
                  <c:v>0.94976076555023925</c:v>
                </c:pt>
                <c:pt idx="16">
                  <c:v>0.93838862559241709</c:v>
                </c:pt>
              </c:numCache>
            </c:numRef>
          </c:val>
          <c:smooth val="0"/>
          <c:extLst>
            <c:ext xmlns:c16="http://schemas.microsoft.com/office/drawing/2014/chart" uri="{C3380CC4-5D6E-409C-BE32-E72D297353CC}">
              <c16:uniqueId val="{0000000C-05B9-4042-BC21-EC2B25B1A1F0}"/>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75258571139656E-2"/>
          <c:y val="0.21846263172254618"/>
          <c:w val="0.96503861650675993"/>
          <c:h val="0.67198488425678904"/>
        </c:manualLayout>
      </c:layout>
      <c:barChart>
        <c:barDir val="col"/>
        <c:grouping val="clustered"/>
        <c:varyColors val="0"/>
        <c:ser>
          <c:idx val="0"/>
          <c:order val="0"/>
          <c:tx>
            <c:strRef>
              <c:f>Sheet1!$B$1</c:f>
              <c:strCache>
                <c:ptCount val="1"/>
                <c:pt idx="0">
                  <c:v>Q3 2023</c:v>
                </c:pt>
              </c:strCache>
            </c:strRef>
          </c:tx>
          <c:spPr>
            <a:solidFill>
              <a:srgbClr val="007367"/>
            </a:solidFill>
            <a:ln w="28575">
              <a:noFill/>
            </a:ln>
          </c:spPr>
          <c:invertIfNegative val="0"/>
          <c:dPt>
            <c:idx val="1"/>
            <c:invertIfNegative val="0"/>
            <c:bubble3D val="0"/>
            <c:extLst>
              <c:ext xmlns:c16="http://schemas.microsoft.com/office/drawing/2014/chart" uri="{C3380CC4-5D6E-409C-BE32-E72D297353CC}">
                <c16:uniqueId val="{00000000-0D84-4143-8DAE-3A4FF698F9E0}"/>
              </c:ext>
            </c:extLst>
          </c:dPt>
          <c:dPt>
            <c:idx val="2"/>
            <c:invertIfNegative val="0"/>
            <c:bubble3D val="0"/>
            <c:extLst>
              <c:ext xmlns:c16="http://schemas.microsoft.com/office/drawing/2014/chart" uri="{C3380CC4-5D6E-409C-BE32-E72D297353CC}">
                <c16:uniqueId val="{00000001-0D84-4143-8DAE-3A4FF698F9E0}"/>
              </c:ext>
            </c:extLst>
          </c:dPt>
          <c:dPt>
            <c:idx val="3"/>
            <c:invertIfNegative val="0"/>
            <c:bubble3D val="0"/>
            <c:extLst>
              <c:ext xmlns:c16="http://schemas.microsoft.com/office/drawing/2014/chart" uri="{C3380CC4-5D6E-409C-BE32-E72D297353CC}">
                <c16:uniqueId val="{00000002-0D84-4143-8DAE-3A4FF698F9E0}"/>
              </c:ext>
            </c:extLst>
          </c:dPt>
          <c:dPt>
            <c:idx val="4"/>
            <c:invertIfNegative val="0"/>
            <c:bubble3D val="0"/>
            <c:extLst>
              <c:ext xmlns:c16="http://schemas.microsoft.com/office/drawing/2014/chart" uri="{C3380CC4-5D6E-409C-BE32-E72D297353CC}">
                <c16:uniqueId val="{00000003-0D84-4143-8DAE-3A4FF698F9E0}"/>
              </c:ext>
            </c:extLst>
          </c:dPt>
          <c:dPt>
            <c:idx val="5"/>
            <c:invertIfNegative val="0"/>
            <c:bubble3D val="0"/>
            <c:extLst>
              <c:ext xmlns:c16="http://schemas.microsoft.com/office/drawing/2014/chart" uri="{C3380CC4-5D6E-409C-BE32-E72D297353CC}">
                <c16:uniqueId val="{00000004-0D84-4143-8DAE-3A4FF698F9E0}"/>
              </c:ext>
            </c:extLst>
          </c:dPt>
          <c:dPt>
            <c:idx val="7"/>
            <c:invertIfNegative val="0"/>
            <c:bubble3D val="0"/>
            <c:extLst>
              <c:ext xmlns:c16="http://schemas.microsoft.com/office/drawing/2014/chart" uri="{C3380CC4-5D6E-409C-BE32-E72D297353CC}">
                <c16:uniqueId val="{00000005-0D84-4143-8DAE-3A4FF698F9E0}"/>
              </c:ext>
            </c:extLst>
          </c:dPt>
          <c:dLbls>
            <c:dLbl>
              <c:idx val="4"/>
              <c:tx>
                <c:rich>
                  <a:bodyPr/>
                  <a:lstStyle/>
                  <a:p>
                    <a:r>
                      <a:rPr lang="en-US"/>
                      <a:t>&lt;0.5%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D84-4143-8DAE-3A4FF698F9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Less than 5 minutes</c:v>
                </c:pt>
                <c:pt idx="1">
                  <c:v>5 to 10 minutes</c:v>
                </c:pt>
                <c:pt idx="2">
                  <c:v>11 to 15 minutes</c:v>
                </c:pt>
                <c:pt idx="3">
                  <c:v>16 to 20 minutes</c:v>
                </c:pt>
                <c:pt idx="4">
                  <c:v>21 to 25 minutes</c:v>
                </c:pt>
                <c:pt idx="5">
                  <c:v>More than 25 minutes</c:v>
                </c:pt>
              </c:strCache>
            </c:strRef>
          </c:cat>
          <c:val>
            <c:numRef>
              <c:f>Sheet1!$B$2:$B$7</c:f>
              <c:numCache>
                <c:formatCode>0%</c:formatCode>
                <c:ptCount val="6"/>
                <c:pt idx="0">
                  <c:v>0.22695035460992907</c:v>
                </c:pt>
                <c:pt idx="1">
                  <c:v>0.6028368794326241</c:v>
                </c:pt>
                <c:pt idx="2">
                  <c:v>0.1111111111111111</c:v>
                </c:pt>
                <c:pt idx="3">
                  <c:v>4.0189125295508277E-2</c:v>
                </c:pt>
                <c:pt idx="4">
                  <c:v>4.72813238770686E-3</c:v>
                </c:pt>
                <c:pt idx="5">
                  <c:v>1.4184397163120571E-2</c:v>
                </c:pt>
              </c:numCache>
            </c:numRef>
          </c:val>
          <c:extLst>
            <c:ext xmlns:c16="http://schemas.microsoft.com/office/drawing/2014/chart" uri="{C3380CC4-5D6E-409C-BE32-E72D297353CC}">
              <c16:uniqueId val="{00000007-0D84-4143-8DAE-3A4FF698F9E0}"/>
            </c:ext>
          </c:extLst>
        </c:ser>
        <c:dLbls>
          <c:showLegendKey val="0"/>
          <c:showVal val="0"/>
          <c:showCatName val="0"/>
          <c:showSerName val="0"/>
          <c:showPercent val="0"/>
          <c:showBubbleSize val="0"/>
        </c:dLbls>
        <c:gapWidth val="45"/>
        <c:axId val="155833472"/>
        <c:axId val="155835008"/>
      </c:barChart>
      <c:catAx>
        <c:axId val="155833472"/>
        <c:scaling>
          <c:orientation val="minMax"/>
        </c:scaling>
        <c:delete val="0"/>
        <c:axPos val="b"/>
        <c:numFmt formatCode="General" sourceLinked="0"/>
        <c:majorTickMark val="none"/>
        <c:minorTickMark val="none"/>
        <c:tickLblPos val="nextTo"/>
        <c:spPr>
          <a:ln>
            <a:solidFill>
              <a:schemeClr val="bg1">
                <a:lumMod val="75000"/>
              </a:schemeClr>
            </a:solidFill>
          </a:ln>
        </c:spPr>
        <c:crossAx val="155835008"/>
        <c:crosses val="autoZero"/>
        <c:auto val="0"/>
        <c:lblAlgn val="ctr"/>
        <c:lblOffset val="100"/>
        <c:noMultiLvlLbl val="0"/>
      </c:catAx>
      <c:valAx>
        <c:axId val="155835008"/>
        <c:scaling>
          <c:orientation val="minMax"/>
          <c:min val="0"/>
        </c:scaling>
        <c:delete val="1"/>
        <c:axPos val="l"/>
        <c:numFmt formatCode="0%" sourceLinked="1"/>
        <c:majorTickMark val="out"/>
        <c:minorTickMark val="none"/>
        <c:tickLblPos val="nextTo"/>
        <c:crossAx val="155833472"/>
        <c:crosses val="autoZero"/>
        <c:crossBetween val="between"/>
      </c:valAx>
    </c:plotArea>
    <c:plotVisOnly val="1"/>
    <c:dispBlanksAs val="gap"/>
    <c:showDLblsOverMax val="0"/>
  </c:chart>
  <c:txPr>
    <a:bodyPr/>
    <a:lstStyle/>
    <a:p>
      <a:pPr>
        <a:defRPr sz="900" b="0" smtId="4294967295">
          <a:solidFill>
            <a:schemeClr val="tx1"/>
          </a:solidFil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8940555578063E-2"/>
          <c:y val="7.3002276406806704E-2"/>
          <c:w val="0.96503861650675993"/>
          <c:h val="0.76583752172282105"/>
        </c:manualLayout>
      </c:layout>
      <c:barChart>
        <c:barDir val="col"/>
        <c:grouping val="clustered"/>
        <c:varyColors val="0"/>
        <c:ser>
          <c:idx val="0"/>
          <c:order val="0"/>
          <c:tx>
            <c:strRef>
              <c:f>Sheet1!$B$1</c:f>
              <c:strCache>
                <c:ptCount val="1"/>
                <c:pt idx="0">
                  <c:v>Q3 2023</c:v>
                </c:pt>
              </c:strCache>
            </c:strRef>
          </c:tx>
          <c:spPr>
            <a:solidFill>
              <a:schemeClr val="accent1"/>
            </a:solidFill>
            <a:ln w="38100">
              <a:solidFill>
                <a:srgbClr val="007367"/>
              </a:solidFill>
            </a:ln>
            <a:effectLst/>
          </c:spPr>
          <c:invertIfNegative val="0"/>
          <c:dPt>
            <c:idx val="0"/>
            <c:invertIfNegative val="0"/>
            <c:bubble3D val="0"/>
            <c:extLst>
              <c:ext xmlns:c16="http://schemas.microsoft.com/office/drawing/2014/chart" uri="{C3380CC4-5D6E-409C-BE32-E72D297353CC}">
                <c16:uniqueId val="{0000000A-A236-4D4C-B049-C708B23C7E92}"/>
              </c:ext>
            </c:extLst>
          </c:dPt>
          <c:dPt>
            <c:idx val="1"/>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7-899E-425A-9F7A-1847A27922B0}"/>
              </c:ext>
            </c:extLst>
          </c:dPt>
          <c:dPt>
            <c:idx val="2"/>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1-C84F-432A-B039-15281623F01E}"/>
              </c:ext>
            </c:extLst>
          </c:dPt>
          <c:dPt>
            <c:idx val="3"/>
            <c:invertIfNegative val="0"/>
            <c:bubble3D val="0"/>
            <c:extLst>
              <c:ext xmlns:c16="http://schemas.microsoft.com/office/drawing/2014/chart" uri="{C3380CC4-5D6E-409C-BE32-E72D297353CC}">
                <c16:uniqueId val="{00000006-899E-425A-9F7A-1847A27922B0}"/>
              </c:ext>
            </c:extLst>
          </c:dPt>
          <c:dPt>
            <c:idx val="4"/>
            <c:invertIfNegative val="0"/>
            <c:bubble3D val="0"/>
            <c:spPr>
              <a:solidFill>
                <a:schemeClr val="accent1"/>
              </a:solidFill>
              <a:ln w="38100">
                <a:noFill/>
              </a:ln>
              <a:effectLst/>
            </c:spPr>
            <c:extLst>
              <c:ext xmlns:c16="http://schemas.microsoft.com/office/drawing/2014/chart" uri="{C3380CC4-5D6E-409C-BE32-E72D297353CC}">
                <c16:uniqueId val="{00000003-C84F-432A-B039-15281623F01E}"/>
              </c:ext>
            </c:extLst>
          </c:dPt>
          <c:dPt>
            <c:idx val="5"/>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5-C84F-432A-B039-15281623F01E}"/>
              </c:ext>
            </c:extLst>
          </c:dPt>
          <c:dPt>
            <c:idx val="6"/>
            <c:invertIfNegative val="0"/>
            <c:bubble3D val="0"/>
            <c:extLst>
              <c:ext xmlns:c16="http://schemas.microsoft.com/office/drawing/2014/chart" uri="{C3380CC4-5D6E-409C-BE32-E72D297353CC}">
                <c16:uniqueId val="{0000000D-5098-4996-A39B-5F42366103DB}"/>
              </c:ext>
            </c:extLst>
          </c:dPt>
          <c:dPt>
            <c:idx val="7"/>
            <c:invertIfNegative val="0"/>
            <c:bubble3D val="0"/>
            <c:spPr>
              <a:solidFill>
                <a:schemeClr val="accent1"/>
              </a:solidFill>
              <a:ln w="38100">
                <a:noFill/>
              </a:ln>
              <a:effectLst/>
            </c:spPr>
            <c:extLst>
              <c:ext xmlns:c16="http://schemas.microsoft.com/office/drawing/2014/chart" uri="{C3380CC4-5D6E-409C-BE32-E72D297353CC}">
                <c16:uniqueId val="{0000000A-FD10-46D4-B8B6-F58A8AB7296F}"/>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36-4D4C-B049-C708B23C7E92}"/>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99E-425A-9F7A-1847A27922B0}"/>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84F-432A-B039-15281623F01E}"/>
                </c:ext>
              </c:extLst>
            </c:dLbl>
            <c:dLbl>
              <c:idx val="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9E-425A-9F7A-1847A27922B0}"/>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4F-432A-B039-15281623F01E}"/>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84F-432A-B039-15281623F01E}"/>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098-4996-A39B-5F42366103DB}"/>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D10-46D4-B8B6-F58A8AB7296F}"/>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TERMINAL FACILITIES OVERALL</c:v>
                </c:pt>
                <c:pt idx="1">
                  <c:v>Condition and cleanliness of terminal building</c:v>
                </c:pt>
                <c:pt idx="2">
                  <c:v>Personal safety in the terminal</c:v>
                </c:pt>
                <c:pt idx="3">
                  <c:v>Effectiveness of signage inside the terminal</c:v>
                </c:pt>
                <c:pt idx="4">
                  <c:v>Distance from check-in to gate</c:v>
                </c:pt>
                <c:pt idx="5">
                  <c:v>Restroom condition and cleanliness</c:v>
                </c:pt>
                <c:pt idx="6">
                  <c:v>Availability of flight information monitors</c:v>
                </c:pt>
                <c:pt idx="7">
                  <c:v>Availability of free Wi-Fi service</c:v>
                </c:pt>
              </c:strCache>
            </c:strRef>
          </c:cat>
          <c:val>
            <c:numRef>
              <c:f>Sheet1!$B$2:$B$9</c:f>
              <c:numCache>
                <c:formatCode>0%</c:formatCode>
                <c:ptCount val="8"/>
                <c:pt idx="0">
                  <c:v>0.96666666666666667</c:v>
                </c:pt>
                <c:pt idx="1">
                  <c:v>0.96199524940617565</c:v>
                </c:pt>
                <c:pt idx="2">
                  <c:v>0.96190476190476193</c:v>
                </c:pt>
                <c:pt idx="3">
                  <c:v>0.95961995249406173</c:v>
                </c:pt>
                <c:pt idx="4">
                  <c:v>0.95476190476190481</c:v>
                </c:pt>
                <c:pt idx="5">
                  <c:v>0.93523316062176165</c:v>
                </c:pt>
                <c:pt idx="6">
                  <c:v>0.92289156626506019</c:v>
                </c:pt>
                <c:pt idx="7">
                  <c:v>0.92067988668555245</c:v>
                </c:pt>
              </c:numCache>
            </c:numRef>
          </c:val>
          <c:extLst>
            <c:ext xmlns:c16="http://schemas.microsoft.com/office/drawing/2014/chart" uri="{C3380CC4-5D6E-409C-BE32-E72D297353CC}">
              <c16:uniqueId val="{00000006-C84F-432A-B039-15281623F01E}"/>
            </c:ext>
          </c:extLst>
        </c:ser>
        <c:dLbls>
          <c:showLegendKey val="0"/>
          <c:showVal val="0"/>
          <c:showCatName val="0"/>
          <c:showSerName val="0"/>
          <c:showPercent val="0"/>
          <c:showBubbleSize val="0"/>
        </c:dLbls>
        <c:gapWidth val="69"/>
        <c:overlap val="-27"/>
        <c:axId val="472879008"/>
        <c:axId val="472883928"/>
      </c:barChart>
      <c:catAx>
        <c:axId val="4728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1"/>
        <c:axPos val="l"/>
        <c:numFmt formatCode="0%" sourceLinked="1"/>
        <c:majorTickMark val="out"/>
        <c:minorTickMark val="none"/>
        <c:tickLblPos val="nextTo"/>
        <c:crossAx val="4728790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smtId="4294967295">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TERMINAL FACILITIES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7B6B-4E61-B0FD-02157CEFD318}"/>
              </c:ext>
            </c:extLst>
          </c:dPt>
          <c:dPt>
            <c:idx val="4"/>
            <c:bubble3D val="0"/>
            <c:extLst>
              <c:ext xmlns:c16="http://schemas.microsoft.com/office/drawing/2014/chart" uri="{C3380CC4-5D6E-409C-BE32-E72D297353CC}">
                <c16:uniqueId val="{00000003-7B6B-4E61-B0FD-02157CEFD318}"/>
              </c:ext>
            </c:extLst>
          </c:dPt>
          <c:dPt>
            <c:idx val="5"/>
            <c:bubble3D val="0"/>
            <c:extLst>
              <c:ext xmlns:c16="http://schemas.microsoft.com/office/drawing/2014/chart" uri="{C3380CC4-5D6E-409C-BE32-E72D297353CC}">
                <c16:uniqueId val="{00000005-7B6B-4E61-B0FD-02157CEFD318}"/>
              </c:ext>
            </c:extLst>
          </c:dPt>
          <c:dPt>
            <c:idx val="6"/>
            <c:bubble3D val="0"/>
            <c:extLst>
              <c:ext xmlns:c16="http://schemas.microsoft.com/office/drawing/2014/chart" uri="{C3380CC4-5D6E-409C-BE32-E72D297353CC}">
                <c16:uniqueId val="{00000007-7B6B-4E61-B0FD-02157CEFD318}"/>
              </c:ext>
            </c:extLst>
          </c:dPt>
          <c:dPt>
            <c:idx val="7"/>
            <c:bubble3D val="0"/>
            <c:extLst>
              <c:ext xmlns:c16="http://schemas.microsoft.com/office/drawing/2014/chart" uri="{C3380CC4-5D6E-409C-BE32-E72D297353CC}">
                <c16:uniqueId val="{00000009-7B6B-4E61-B0FD-02157CEFD318}"/>
              </c:ext>
            </c:extLst>
          </c:dPt>
          <c:dPt>
            <c:idx val="8"/>
            <c:bubble3D val="0"/>
            <c:extLst>
              <c:ext xmlns:c16="http://schemas.microsoft.com/office/drawing/2014/chart" uri="{C3380CC4-5D6E-409C-BE32-E72D297353CC}">
                <c16:uniqueId val="{0000000B-7B6B-4E61-B0FD-02157CEFD318}"/>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15-4782-BC83-97C87246513D}"/>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B6B-4E61-B0FD-02157CEFD318}"/>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15-4782-BC83-97C87246513D}"/>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B6B-4E61-B0FD-02157CEFD318}"/>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B6B-4E61-B0FD-02157CEFD318}"/>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B6B-4E61-B0FD-02157CEFD318}"/>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6B-4E61-B0FD-02157CEFD318}"/>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B6B-4E61-B0FD-02157CEFD318}"/>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15-4782-BC83-97C87246513D}"/>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15-4782-BC83-97C87246513D}"/>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15-4782-BC83-97C87246513D}"/>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C5-4398-9F70-803A3C47A59E}"/>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526-495D-B915-1A97EC63F147}"/>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AEC-4A46-B741-F1E1ED8B5926}"/>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935-4A6E-9F42-27CB67A9A402}"/>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0.96013289036544847</c:v>
                </c:pt>
                <c:pt idx="1">
                  <c:v>0.98245614035087714</c:v>
                </c:pt>
                <c:pt idx="2">
                  <c:v>0.99683544303797467</c:v>
                </c:pt>
                <c:pt idx="4">
                  <c:v>0.98443579766536971</c:v>
                </c:pt>
                <c:pt idx="5">
                  <c:v>0.97755610972568574</c:v>
                </c:pt>
                <c:pt idx="6">
                  <c:v>0.96382428940568476</c:v>
                </c:pt>
                <c:pt idx="7">
                  <c:v>0.94479830148619948</c:v>
                </c:pt>
                <c:pt idx="8">
                  <c:v>0.95169082125603877</c:v>
                </c:pt>
                <c:pt idx="9">
                  <c:v>0.92191435768261965</c:v>
                </c:pt>
                <c:pt idx="10">
                  <c:v>0.95905172413793105</c:v>
                </c:pt>
                <c:pt idx="11">
                  <c:v>0.9341772151898734</c:v>
                </c:pt>
                <c:pt idx="12">
                  <c:v>0.95784543325526927</c:v>
                </c:pt>
                <c:pt idx="13">
                  <c:v>0.97831325301204819</c:v>
                </c:pt>
                <c:pt idx="14">
                  <c:v>0.97668997668997681</c:v>
                </c:pt>
                <c:pt idx="15">
                  <c:v>0.98325358851674638</c:v>
                </c:pt>
                <c:pt idx="16">
                  <c:v>0.96666666666666667</c:v>
                </c:pt>
              </c:numCache>
            </c:numRef>
          </c:val>
          <c:smooth val="0"/>
          <c:extLst>
            <c:ext xmlns:c16="http://schemas.microsoft.com/office/drawing/2014/chart" uri="{C3380CC4-5D6E-409C-BE32-E72D297353CC}">
              <c16:uniqueId val="{0000000C-7B6B-4E61-B0FD-02157CEFD318}"/>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144701996162639E-2"/>
          <c:y val="6.7853831094221259E-2"/>
          <c:w val="0.95436341057195062"/>
          <c:h val="0.75457520522689725"/>
        </c:manualLayout>
      </c:layout>
      <c:barChart>
        <c:barDir val="col"/>
        <c:grouping val="clustered"/>
        <c:varyColors val="0"/>
        <c:ser>
          <c:idx val="0"/>
          <c:order val="0"/>
          <c:tx>
            <c:strRef>
              <c:f>Sheet1!$B$1</c:f>
              <c:strCache>
                <c:ptCount val="1"/>
                <c:pt idx="0">
                  <c:v>Q3 2023</c:v>
                </c:pt>
              </c:strCache>
            </c:strRef>
          </c:tx>
          <c:spPr>
            <a:solidFill>
              <a:srgbClr val="007367"/>
            </a:solidFill>
            <a:ln w="38100">
              <a:solidFill>
                <a:srgbClr val="007367"/>
              </a:solidFill>
            </a:ln>
          </c:spPr>
          <c:invertIfNegative val="0"/>
          <c:dPt>
            <c:idx val="1"/>
            <c:invertIfNegative val="0"/>
            <c:bubble3D val="0"/>
            <c:extLst>
              <c:ext xmlns:c16="http://schemas.microsoft.com/office/drawing/2014/chart" uri="{C3380CC4-5D6E-409C-BE32-E72D297353CC}">
                <c16:uniqueId val="{00000000-90DA-4745-AD56-B4BC7A59C235}"/>
              </c:ext>
            </c:extLst>
          </c:dPt>
          <c:dPt>
            <c:idx val="2"/>
            <c:invertIfNegative val="0"/>
            <c:bubble3D val="0"/>
            <c:extLst>
              <c:ext xmlns:c16="http://schemas.microsoft.com/office/drawing/2014/chart" uri="{C3380CC4-5D6E-409C-BE32-E72D297353CC}">
                <c16:uniqueId val="{00000002-90DA-4745-AD56-B4BC7A59C235}"/>
              </c:ext>
            </c:extLst>
          </c:dPt>
          <c:dPt>
            <c:idx val="3"/>
            <c:invertIfNegative val="0"/>
            <c:bubble3D val="0"/>
            <c:extLst>
              <c:ext xmlns:c16="http://schemas.microsoft.com/office/drawing/2014/chart" uri="{C3380CC4-5D6E-409C-BE32-E72D297353CC}">
                <c16:uniqueId val="{00000003-90DA-4745-AD56-B4BC7A59C235}"/>
              </c:ext>
            </c:extLst>
          </c:dPt>
          <c:dPt>
            <c:idx val="4"/>
            <c:invertIfNegative val="0"/>
            <c:bubble3D val="0"/>
            <c:spPr>
              <a:solidFill>
                <a:srgbClr val="007367"/>
              </a:solidFill>
              <a:ln w="38100">
                <a:solidFill>
                  <a:srgbClr val="00B0F0"/>
                </a:solidFill>
              </a:ln>
            </c:spPr>
            <c:extLst>
              <c:ext xmlns:c16="http://schemas.microsoft.com/office/drawing/2014/chart" uri="{C3380CC4-5D6E-409C-BE32-E72D297353CC}">
                <c16:uniqueId val="{00000005-90DA-4745-AD56-B4BC7A59C235}"/>
              </c:ext>
            </c:extLst>
          </c:dPt>
          <c:dPt>
            <c:idx val="5"/>
            <c:invertIfNegative val="0"/>
            <c:bubble3D val="0"/>
            <c:spPr>
              <a:solidFill>
                <a:srgbClr val="007367"/>
              </a:solidFill>
              <a:ln w="38100">
                <a:solidFill>
                  <a:srgbClr val="00B0F0"/>
                </a:solidFill>
              </a:ln>
            </c:spPr>
            <c:extLst>
              <c:ext xmlns:c16="http://schemas.microsoft.com/office/drawing/2014/chart" uri="{C3380CC4-5D6E-409C-BE32-E72D297353CC}">
                <c16:uniqueId val="{00000006-90DA-4745-AD56-B4BC7A59C235}"/>
              </c:ext>
            </c:extLst>
          </c:dPt>
          <c:dPt>
            <c:idx val="6"/>
            <c:invertIfNegative val="0"/>
            <c:bubble3D val="0"/>
            <c:spPr>
              <a:solidFill>
                <a:srgbClr val="007367"/>
              </a:solidFill>
              <a:ln w="38100">
                <a:solidFill>
                  <a:srgbClr val="00B0F0"/>
                </a:solidFill>
              </a:ln>
            </c:spPr>
            <c:extLst>
              <c:ext xmlns:c16="http://schemas.microsoft.com/office/drawing/2014/chart" uri="{C3380CC4-5D6E-409C-BE32-E72D297353CC}">
                <c16:uniqueId val="{0000000A-90DA-4745-AD56-B4BC7A59C235}"/>
              </c:ext>
            </c:extLst>
          </c:dPt>
          <c:dPt>
            <c:idx val="7"/>
            <c:invertIfNegative val="0"/>
            <c:bubble3D val="0"/>
            <c:extLst>
              <c:ext xmlns:c16="http://schemas.microsoft.com/office/drawing/2014/chart" uri="{C3380CC4-5D6E-409C-BE32-E72D297353CC}">
                <c16:uniqueId val="{00000008-90DA-4745-AD56-B4BC7A59C235}"/>
              </c:ext>
            </c:extLst>
          </c:dPt>
          <c:dPt>
            <c:idx val="8"/>
            <c:invertIfNegative val="0"/>
            <c:bubble3D val="0"/>
            <c:extLst>
              <c:ext xmlns:c16="http://schemas.microsoft.com/office/drawing/2014/chart" uri="{C3380CC4-5D6E-409C-BE32-E72D297353CC}">
                <c16:uniqueId val="{00000009-90DA-4745-AD56-B4BC7A59C235}"/>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4D7B-4C86-A296-365AC7FC6DB0}"/>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0DA-4745-AD56-B4BC7A59C235}"/>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0DA-4745-AD56-B4BC7A59C235}"/>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90DA-4745-AD56-B4BC7A59C235}"/>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90DA-4745-AD56-B4BC7A59C235}"/>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90DA-4745-AD56-B4BC7A59C235}"/>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90DA-4745-AD56-B4BC7A59C235}"/>
                </c:ext>
              </c:extLst>
            </c:dLbl>
            <c:dLbl>
              <c:idx val="7"/>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0DA-4745-AD56-B4BC7A59C235}"/>
                </c:ext>
              </c:extLst>
            </c:dLbl>
            <c:dLbl>
              <c:idx val="8"/>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90DA-4745-AD56-B4BC7A59C235}"/>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FOOD AND BEVERAGE OVERALL</c:v>
                </c:pt>
                <c:pt idx="1">
                  <c:v>Condition and cleanliness of food areas</c:v>
                </c:pt>
                <c:pt idx="2">
                  <c:v>* Courtesy of food/beverage staff</c:v>
                </c:pt>
                <c:pt idx="3">
                  <c:v>* Speed of food/beverage service</c:v>
                </c:pt>
                <c:pt idx="4">
                  <c:v>Quality of food/beverage offerings</c:v>
                </c:pt>
                <c:pt idx="5">
                  <c:v>Availability of food/beverage AFTER security</c:v>
                </c:pt>
                <c:pt idx="6">
                  <c:v>Variety of food/beverage offerings</c:v>
                </c:pt>
                <c:pt idx="7">
                  <c:v>Price of food/beverage</c:v>
                </c:pt>
                <c:pt idx="8">
                  <c:v>Availability of food/beverage BEFORE security</c:v>
                </c:pt>
              </c:strCache>
            </c:strRef>
          </c:cat>
          <c:val>
            <c:numRef>
              <c:f>Sheet1!$B$2:$B$10</c:f>
              <c:numCache>
                <c:formatCode>0%</c:formatCode>
                <c:ptCount val="9"/>
                <c:pt idx="0">
                  <c:v>0.75890410958904109</c:v>
                </c:pt>
                <c:pt idx="1">
                  <c:v>0.89577464788732397</c:v>
                </c:pt>
                <c:pt idx="2">
                  <c:v>0.86690647482014405</c:v>
                </c:pt>
                <c:pt idx="3">
                  <c:v>0.83571428571428574</c:v>
                </c:pt>
                <c:pt idx="4">
                  <c:v>0.79538904899135443</c:v>
                </c:pt>
                <c:pt idx="5">
                  <c:v>0.76944444444444438</c:v>
                </c:pt>
                <c:pt idx="6">
                  <c:v>0.6629834254143645</c:v>
                </c:pt>
                <c:pt idx="7">
                  <c:v>0.63428571428571423</c:v>
                </c:pt>
                <c:pt idx="8">
                  <c:v>0.62845849802371545</c:v>
                </c:pt>
              </c:numCache>
            </c:numRef>
          </c:val>
          <c:extLst>
            <c:ext xmlns:c16="http://schemas.microsoft.com/office/drawing/2014/chart" uri="{C3380CC4-5D6E-409C-BE32-E72D297353CC}">
              <c16:uniqueId val="{0000000B-90DA-4745-AD56-B4BC7A59C235}"/>
            </c:ext>
          </c:extLst>
        </c:ser>
        <c:dLbls>
          <c:showLegendKey val="0"/>
          <c:showVal val="0"/>
          <c:showCatName val="0"/>
          <c:showSerName val="0"/>
          <c:showPercent val="0"/>
          <c:showBubbleSize val="0"/>
        </c:dLbls>
        <c:gapWidth val="45"/>
        <c:axId val="98251904"/>
        <c:axId val="98253440"/>
      </c:barChart>
      <c:catAx>
        <c:axId val="98251904"/>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98253440"/>
        <c:crosses val="autoZero"/>
        <c:auto val="0"/>
        <c:lblAlgn val="ctr"/>
        <c:lblOffset val="100"/>
        <c:noMultiLvlLbl val="0"/>
      </c:catAx>
      <c:valAx>
        <c:axId val="98253440"/>
        <c:scaling>
          <c:orientation val="minMax"/>
          <c:max val="1"/>
          <c:min val="0"/>
        </c:scaling>
        <c:delete val="1"/>
        <c:axPos val="l"/>
        <c:numFmt formatCode="0%" sourceLinked="1"/>
        <c:majorTickMark val="out"/>
        <c:minorTickMark val="none"/>
        <c:tickLblPos val="nextTo"/>
        <c:crossAx val="98251904"/>
        <c:crosses val="autoZero"/>
        <c:crossBetween val="between"/>
      </c:valAx>
    </c:plotArea>
    <c:plotVisOnly val="1"/>
    <c:dispBlanksAs val="gap"/>
    <c:showDLblsOverMax val="0"/>
  </c:chart>
  <c:txPr>
    <a:bodyPr/>
    <a:lstStyle/>
    <a:p>
      <a:pPr>
        <a:defRPr sz="900" b="0" smtId="4294967295">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49763355060879E-2"/>
          <c:y val="7.6448663494102648E-2"/>
          <c:w val="0.96503861650675993"/>
          <c:h val="0.76208341622417985"/>
        </c:manualLayout>
      </c:layout>
      <c:barChart>
        <c:barDir val="col"/>
        <c:grouping val="clustered"/>
        <c:varyColors val="0"/>
        <c:ser>
          <c:idx val="0"/>
          <c:order val="0"/>
          <c:tx>
            <c:strRef>
              <c:f>Sheet1!$B$1</c:f>
              <c:strCache>
                <c:ptCount val="1"/>
                <c:pt idx="0">
                  <c:v>Q3 2023</c:v>
                </c:pt>
              </c:strCache>
            </c:strRef>
          </c:tx>
          <c:spPr>
            <a:solidFill>
              <a:schemeClr val="accent1"/>
            </a:solidFill>
            <a:ln w="38100">
              <a:solidFill>
                <a:srgbClr val="007367"/>
              </a:solidFill>
            </a:ln>
            <a:effectLst/>
          </c:spPr>
          <c:invertIfNegative val="0"/>
          <c:dPt>
            <c:idx val="0"/>
            <c:invertIfNegative val="0"/>
            <c:bubble3D val="0"/>
            <c:extLst>
              <c:ext xmlns:c16="http://schemas.microsoft.com/office/drawing/2014/chart" uri="{C3380CC4-5D6E-409C-BE32-E72D297353CC}">
                <c16:uniqueId val="{0000000E-7245-4DBB-8792-923692C2494F}"/>
              </c:ext>
            </c:extLst>
          </c:dPt>
          <c:dPt>
            <c:idx val="1"/>
            <c:invertIfNegative val="0"/>
            <c:bubble3D val="0"/>
            <c:spPr>
              <a:solidFill>
                <a:schemeClr val="accent1"/>
              </a:solidFill>
              <a:ln w="38100">
                <a:noFill/>
              </a:ln>
              <a:effectLst/>
            </c:spPr>
            <c:extLst>
              <c:ext xmlns:c16="http://schemas.microsoft.com/office/drawing/2014/chart" uri="{C3380CC4-5D6E-409C-BE32-E72D297353CC}">
                <c16:uniqueId val="{00000001-7245-4DBB-8792-923692C2494F}"/>
              </c:ext>
            </c:extLst>
          </c:dPt>
          <c:dPt>
            <c:idx val="2"/>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2-7245-4DBB-8792-923692C2494F}"/>
              </c:ext>
            </c:extLst>
          </c:dPt>
          <c:dPt>
            <c:idx val="3"/>
            <c:invertIfNegative val="0"/>
            <c:bubble3D val="0"/>
            <c:spPr>
              <a:solidFill>
                <a:schemeClr val="accent1"/>
              </a:solidFill>
              <a:ln w="38100">
                <a:noFill/>
              </a:ln>
              <a:effectLst/>
            </c:spPr>
            <c:extLst>
              <c:ext xmlns:c16="http://schemas.microsoft.com/office/drawing/2014/chart" uri="{C3380CC4-5D6E-409C-BE32-E72D297353CC}">
                <c16:uniqueId val="{00000004-7245-4DBB-8792-923692C2494F}"/>
              </c:ext>
            </c:extLst>
          </c:dPt>
          <c:dPt>
            <c:idx val="4"/>
            <c:invertIfNegative val="0"/>
            <c:bubble3D val="0"/>
            <c:extLst>
              <c:ext xmlns:c16="http://schemas.microsoft.com/office/drawing/2014/chart" uri="{C3380CC4-5D6E-409C-BE32-E72D297353CC}">
                <c16:uniqueId val="{00000005-7245-4DBB-8792-923692C2494F}"/>
              </c:ext>
            </c:extLst>
          </c:dPt>
          <c:dPt>
            <c:idx val="5"/>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7-7245-4DBB-8792-923692C2494F}"/>
              </c:ext>
            </c:extLst>
          </c:dPt>
          <c:dPt>
            <c:idx val="6"/>
            <c:invertIfNegative val="0"/>
            <c:bubble3D val="0"/>
            <c:extLst>
              <c:ext xmlns:c16="http://schemas.microsoft.com/office/drawing/2014/chart" uri="{C3380CC4-5D6E-409C-BE32-E72D297353CC}">
                <c16:uniqueId val="{00000008-7245-4DBB-8792-923692C2494F}"/>
              </c:ext>
            </c:extLst>
          </c:dPt>
          <c:dPt>
            <c:idx val="7"/>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9-7245-4DBB-8792-923692C2494F}"/>
              </c:ext>
            </c:extLst>
          </c:dPt>
          <c:dPt>
            <c:idx val="8"/>
            <c:invertIfNegative val="0"/>
            <c:bubble3D val="0"/>
            <c:spPr>
              <a:solidFill>
                <a:schemeClr val="accent1"/>
              </a:solidFill>
              <a:ln w="38100">
                <a:noFill/>
              </a:ln>
              <a:effectLst/>
            </c:spPr>
            <c:extLst>
              <c:ext xmlns:c16="http://schemas.microsoft.com/office/drawing/2014/chart" uri="{C3380CC4-5D6E-409C-BE32-E72D297353CC}">
                <c16:uniqueId val="{0000000A-7245-4DBB-8792-923692C2494F}"/>
              </c:ext>
            </c:extLst>
          </c:dPt>
          <c:dPt>
            <c:idx val="9"/>
            <c:invertIfNegative val="0"/>
            <c:bubble3D val="0"/>
            <c:extLst>
              <c:ext xmlns:c16="http://schemas.microsoft.com/office/drawing/2014/chart" uri="{C3380CC4-5D6E-409C-BE32-E72D297353CC}">
                <c16:uniqueId val="{0000000B-7245-4DBB-8792-923692C2494F}"/>
              </c:ext>
            </c:extLst>
          </c:dPt>
          <c:dPt>
            <c:idx val="10"/>
            <c:invertIfNegative val="0"/>
            <c:bubble3D val="0"/>
            <c:extLst>
              <c:ext xmlns:c16="http://schemas.microsoft.com/office/drawing/2014/chart" uri="{C3380CC4-5D6E-409C-BE32-E72D297353CC}">
                <c16:uniqueId val="{0000000D-7245-4DBB-8792-923692C2494F}"/>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7245-4DBB-8792-923692C2494F}"/>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245-4DBB-8792-923692C2494F}"/>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245-4DBB-8792-923692C2494F}"/>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7245-4DBB-8792-923692C2494F}"/>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245-4DBB-8792-923692C2494F}"/>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245-4DBB-8792-923692C2494F}"/>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245-4DBB-8792-923692C2494F}"/>
                </c:ext>
              </c:extLst>
            </c:dLbl>
            <c:dLbl>
              <c:idx val="7"/>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245-4DBB-8792-923692C2494F}"/>
                </c:ext>
              </c:extLst>
            </c:dLbl>
            <c:dLbl>
              <c:idx val="8"/>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7245-4DBB-8792-923692C2494F}"/>
                </c:ext>
              </c:extLst>
            </c:dLbl>
            <c:dLbl>
              <c:idx val="9"/>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7245-4DBB-8792-923692C2494F}"/>
                </c:ext>
              </c:extLst>
            </c:dLbl>
            <c:dLbl>
              <c:idx val="10"/>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7245-4DBB-8792-923692C2494F}"/>
                </c:ext>
              </c:extLst>
            </c:dLbl>
            <c:spPr>
              <a:noFill/>
              <a:ln>
                <a:noFill/>
              </a:ln>
              <a:effectLst/>
            </c:spPr>
            <c:txPr>
              <a:bodyPr wrap="square" lIns="38100" tIns="19050" rIns="38100" bIns="19050" anchor="ctr">
                <a:spAutoFit/>
              </a:bodyPr>
              <a:lstStyle/>
              <a:p>
                <a:pPr algn="ctr">
                  <a:defRPr sz="900" b="0" i="0" u="none">
                    <a:solidFill>
                      <a:srgbClr val="333333"/>
                    </a:solidFill>
                    <a:latin typeface="+mj-lt"/>
                    <a:ea typeface="+mj-lt"/>
                    <a:cs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Sheet1!$A$2:$A$12</c:f>
              <c:strCache>
                <c:ptCount val="11"/>
                <c:pt idx="0">
                  <c:v>OVERALL EXPERIENCE</c:v>
                </c:pt>
                <c:pt idx="1">
                  <c:v>Getting to the Terminal Overall</c:v>
                </c:pt>
                <c:pt idx="2">
                  <c:v>Check-In Overall</c:v>
                </c:pt>
                <c:pt idx="3">
                  <c:v>Security Overall</c:v>
                </c:pt>
                <c:pt idx="4">
                  <c:v>Terminal Facilities Overall</c:v>
                </c:pt>
                <c:pt idx="5">
                  <c:v>Food &amp; Beverage Overall</c:v>
                </c:pt>
                <c:pt idx="6">
                  <c:v>Retail Overall</c:v>
                </c:pt>
                <c:pt idx="7">
                  <c:v>Gate Area Overall</c:v>
                </c:pt>
                <c:pt idx="8">
                  <c:v>Wi-Fi Overall</c:v>
                </c:pt>
                <c:pt idx="9">
                  <c:v>Baggage Delivery Overall</c:v>
                </c:pt>
                <c:pt idx="10">
                  <c:v>Leaving the Terminal Overall</c:v>
                </c:pt>
              </c:strCache>
            </c:strRef>
          </c:cat>
          <c:val>
            <c:numRef>
              <c:f>Sheet1!$B$2:$B$12</c:f>
              <c:numCache>
                <c:formatCode>0%</c:formatCode>
                <c:ptCount val="11"/>
                <c:pt idx="0">
                  <c:v>0.95283018867924529</c:v>
                </c:pt>
                <c:pt idx="1">
                  <c:v>0.95377128953771295</c:v>
                </c:pt>
                <c:pt idx="2">
                  <c:v>0.96638655462184875</c:v>
                </c:pt>
                <c:pt idx="3">
                  <c:v>0.93838862559241709</c:v>
                </c:pt>
                <c:pt idx="4">
                  <c:v>0.96666666666666667</c:v>
                </c:pt>
                <c:pt idx="5">
                  <c:v>0.75890410958904109</c:v>
                </c:pt>
                <c:pt idx="6">
                  <c:v>0.75094339622641515</c:v>
                </c:pt>
                <c:pt idx="7">
                  <c:v>0.9373493975903614</c:v>
                </c:pt>
                <c:pt idx="8">
                  <c:v>0.89595375722543347</c:v>
                </c:pt>
                <c:pt idx="9">
                  <c:v>0.89788732394366211</c:v>
                </c:pt>
                <c:pt idx="10">
                  <c:v>0.90880503144654101</c:v>
                </c:pt>
              </c:numCache>
            </c:numRef>
          </c:val>
          <c:extLst>
            <c:ext xmlns:c16="http://schemas.microsoft.com/office/drawing/2014/chart" uri="{C3380CC4-5D6E-409C-BE32-E72D297353CC}">
              <c16:uniqueId val="{0000000C-7245-4DBB-8792-923692C2494F}"/>
            </c:ext>
          </c:extLst>
        </c:ser>
        <c:dLbls>
          <c:showLegendKey val="0"/>
          <c:showVal val="0"/>
          <c:showCatName val="0"/>
          <c:showSerName val="0"/>
          <c:showPercent val="0"/>
          <c:showBubbleSize val="0"/>
        </c:dLbls>
        <c:gapWidth val="69"/>
        <c:overlap val="-27"/>
        <c:axId val="472879008"/>
        <c:axId val="472883928"/>
      </c:barChart>
      <c:catAx>
        <c:axId val="4728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mn-cs"/>
              </a:defRPr>
            </a:pPr>
            <a:endParaRPr lang="en-US"/>
          </a:p>
        </c:txPr>
        <c:crossAx val="472883928"/>
        <c:crosses val="autoZero"/>
        <c:auto val="0"/>
        <c:lblAlgn val="ctr"/>
        <c:lblOffset val="100"/>
        <c:noMultiLvlLbl val="0"/>
      </c:catAx>
      <c:valAx>
        <c:axId val="472883928"/>
        <c:scaling>
          <c:orientation val="minMax"/>
          <c:max val="1"/>
        </c:scaling>
        <c:delete val="1"/>
        <c:axPos val="l"/>
        <c:numFmt formatCode="0%" sourceLinked="1"/>
        <c:majorTickMark val="out"/>
        <c:minorTickMark val="none"/>
        <c:tickLblPos val="nextTo"/>
        <c:crossAx val="47287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smtId="4294967295">
          <a:solidFill>
            <a:schemeClr val="tx1"/>
          </a:solidFill>
          <a:latin typeface="+mj-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FOOD AND BEVERAGE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FC9B-473F-AF82-76CAA8129A59}"/>
              </c:ext>
            </c:extLst>
          </c:dPt>
          <c:dPt>
            <c:idx val="4"/>
            <c:bubble3D val="0"/>
            <c:extLst>
              <c:ext xmlns:c16="http://schemas.microsoft.com/office/drawing/2014/chart" uri="{C3380CC4-5D6E-409C-BE32-E72D297353CC}">
                <c16:uniqueId val="{00000003-FC9B-473F-AF82-76CAA8129A59}"/>
              </c:ext>
            </c:extLst>
          </c:dPt>
          <c:dPt>
            <c:idx val="5"/>
            <c:bubble3D val="0"/>
            <c:extLst>
              <c:ext xmlns:c16="http://schemas.microsoft.com/office/drawing/2014/chart" uri="{C3380CC4-5D6E-409C-BE32-E72D297353CC}">
                <c16:uniqueId val="{00000005-FC9B-473F-AF82-76CAA8129A59}"/>
              </c:ext>
            </c:extLst>
          </c:dPt>
          <c:dPt>
            <c:idx val="6"/>
            <c:bubble3D val="0"/>
            <c:extLst>
              <c:ext xmlns:c16="http://schemas.microsoft.com/office/drawing/2014/chart" uri="{C3380CC4-5D6E-409C-BE32-E72D297353CC}">
                <c16:uniqueId val="{00000007-FC9B-473F-AF82-76CAA8129A59}"/>
              </c:ext>
            </c:extLst>
          </c:dPt>
          <c:dPt>
            <c:idx val="7"/>
            <c:bubble3D val="0"/>
            <c:extLst>
              <c:ext xmlns:c16="http://schemas.microsoft.com/office/drawing/2014/chart" uri="{C3380CC4-5D6E-409C-BE32-E72D297353CC}">
                <c16:uniqueId val="{00000009-FC9B-473F-AF82-76CAA8129A59}"/>
              </c:ext>
            </c:extLst>
          </c:dPt>
          <c:dPt>
            <c:idx val="8"/>
            <c:bubble3D val="0"/>
            <c:extLst>
              <c:ext xmlns:c16="http://schemas.microsoft.com/office/drawing/2014/chart" uri="{C3380CC4-5D6E-409C-BE32-E72D297353CC}">
                <c16:uniqueId val="{0000000B-FC9B-473F-AF82-76CAA8129A59}"/>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2D2-4C6F-B11D-F09CD085D3F5}"/>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C9B-473F-AF82-76CAA8129A59}"/>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2D2-4C6F-B11D-F09CD085D3F5}"/>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C9B-473F-AF82-76CAA8129A59}"/>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C9B-473F-AF82-76CAA8129A59}"/>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C9B-473F-AF82-76CAA8129A59}"/>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C9B-473F-AF82-76CAA8129A59}"/>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C9B-473F-AF82-76CAA8129A59}"/>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2D2-4C6F-B11D-F09CD085D3F5}"/>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2D2-4C6F-B11D-F09CD085D3F5}"/>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2D2-4C6F-B11D-F09CD085D3F5}"/>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796-43CB-ADFF-BFBA2FE7D844}"/>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BD1-4554-B0BE-AE352B6EC200}"/>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77-4FBB-B402-62278ABD084C}"/>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0B9-4FFA-BB8C-DD3D5A3239A8}"/>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0.74329501915708818</c:v>
                </c:pt>
                <c:pt idx="1">
                  <c:v>0.80165289256198347</c:v>
                </c:pt>
                <c:pt idx="2">
                  <c:v>0.91467576791808869</c:v>
                </c:pt>
                <c:pt idx="4">
                  <c:v>0.60476190476190472</c:v>
                </c:pt>
                <c:pt idx="5">
                  <c:v>0.67845659163987138</c:v>
                </c:pt>
                <c:pt idx="6">
                  <c:v>0.7178683385579937</c:v>
                </c:pt>
                <c:pt idx="7">
                  <c:v>0.69339622641509435</c:v>
                </c:pt>
                <c:pt idx="8">
                  <c:v>0.69696969696969702</c:v>
                </c:pt>
                <c:pt idx="9">
                  <c:v>0.71386430678466073</c:v>
                </c:pt>
                <c:pt idx="10">
                  <c:v>0.78728606356968212</c:v>
                </c:pt>
                <c:pt idx="11">
                  <c:v>0.76657060518732001</c:v>
                </c:pt>
                <c:pt idx="12">
                  <c:v>0.77747252747252749</c:v>
                </c:pt>
                <c:pt idx="13">
                  <c:v>0.7863013698630138</c:v>
                </c:pt>
                <c:pt idx="14">
                  <c:v>0.79736842105263173</c:v>
                </c:pt>
                <c:pt idx="15">
                  <c:v>0.8236914600550963</c:v>
                </c:pt>
                <c:pt idx="16">
                  <c:v>0.75890410958904109</c:v>
                </c:pt>
              </c:numCache>
            </c:numRef>
          </c:val>
          <c:smooth val="0"/>
          <c:extLst>
            <c:ext xmlns:c16="http://schemas.microsoft.com/office/drawing/2014/chart" uri="{C3380CC4-5D6E-409C-BE32-E72D297353CC}">
              <c16:uniqueId val="{0000000C-FC9B-473F-AF82-76CAA8129A59}"/>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0277946025978"/>
          <c:y val="3.7236848461426983E-2"/>
          <c:w val="0.75641025641025639"/>
          <c:h val="0.7239263803680982"/>
        </c:manualLayout>
      </c:layout>
      <c:pieChart>
        <c:varyColors val="1"/>
        <c:ser>
          <c:idx val="0"/>
          <c:order val="0"/>
          <c:tx>
            <c:strRef>
              <c:f>Sheet1!$B$1</c:f>
              <c:strCache>
                <c:ptCount val="1"/>
                <c:pt idx="0">
                  <c:v>Q2 2023</c:v>
                </c:pt>
              </c:strCache>
            </c:strRef>
          </c:tx>
          <c:dPt>
            <c:idx val="0"/>
            <c:bubble3D val="0"/>
            <c:spPr>
              <a:solidFill>
                <a:srgbClr val="92D050"/>
              </a:solidFill>
              <a:ln>
                <a:solidFill>
                  <a:srgbClr val="92D050"/>
                </a:solidFill>
              </a:ln>
            </c:spPr>
            <c:extLst>
              <c:ext xmlns:c16="http://schemas.microsoft.com/office/drawing/2014/chart" uri="{C3380CC4-5D6E-409C-BE32-E72D297353CC}">
                <c16:uniqueId val="{00000001-0B8F-498D-BB68-4AA58D8C56D2}"/>
              </c:ext>
            </c:extLst>
          </c:dPt>
          <c:dPt>
            <c:idx val="1"/>
            <c:bubble3D val="0"/>
            <c:spPr>
              <a:solidFill>
                <a:schemeClr val="accent3"/>
              </a:solidFill>
            </c:spPr>
            <c:extLst>
              <c:ext xmlns:c16="http://schemas.microsoft.com/office/drawing/2014/chart" uri="{C3380CC4-5D6E-409C-BE32-E72D297353CC}">
                <c16:uniqueId val="{00000003-0B8F-498D-BB68-4AA58D8C56D2}"/>
              </c:ext>
            </c:extLst>
          </c:dPt>
          <c:dPt>
            <c:idx val="2"/>
            <c:bubble3D val="0"/>
            <c:spPr>
              <a:solidFill>
                <a:srgbClr val="E36D55"/>
              </a:solidFill>
            </c:spPr>
            <c:extLst>
              <c:ext xmlns:c16="http://schemas.microsoft.com/office/drawing/2014/chart" uri="{C3380CC4-5D6E-409C-BE32-E72D297353CC}">
                <c16:uniqueId val="{00000005-0B8F-498D-BB68-4AA58D8C56D2}"/>
              </c:ext>
            </c:extLst>
          </c:dPt>
          <c:dLbls>
            <c:dLbl>
              <c:idx val="0"/>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8F-498D-BB68-4AA58D8C56D2}"/>
                </c:ext>
              </c:extLst>
            </c:dLbl>
            <c:dLbl>
              <c:idx val="1"/>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B8F-498D-BB68-4AA58D8C56D2}"/>
                </c:ext>
              </c:extLst>
            </c:dLbl>
            <c:dLbl>
              <c:idx val="2"/>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B8F-498D-BB68-4AA58D8C56D2}"/>
                </c:ext>
              </c:extLst>
            </c:dLbl>
            <c:spPr>
              <a:noFill/>
              <a:ln>
                <a:noFill/>
              </a:ln>
              <a:effectLst/>
            </c:spPr>
            <c:txPr>
              <a:bodyPr wrap="square" lIns="91440" tIns="45720" rIns="91440" bIns="45720" anchor="ctr">
                <a:spAutoFit/>
              </a:bodyPr>
              <a:lstStyle/>
              <a:p>
                <a:pPr algn="ctr">
                  <a:defRPr sz="900" b="1" i="0" u="none">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Yes</c:v>
                </c:pt>
                <c:pt idx="1">
                  <c:v>No, considered it but chose not to</c:v>
                </c:pt>
                <c:pt idx="2">
                  <c:v>No, did not consider it</c:v>
                </c:pt>
              </c:strCache>
            </c:strRef>
          </c:cat>
          <c:val>
            <c:numRef>
              <c:f>Sheet1!$B$2:$B$4</c:f>
              <c:numCache>
                <c:formatCode>0%</c:formatCode>
                <c:ptCount val="3"/>
                <c:pt idx="0">
                  <c:v>0.67200000000000004</c:v>
                </c:pt>
                <c:pt idx="1">
                  <c:v>9.7000000000000003E-2</c:v>
                </c:pt>
                <c:pt idx="2">
                  <c:v>0.23100000000000001</c:v>
                </c:pt>
              </c:numCache>
            </c:numRef>
          </c:val>
          <c:extLst>
            <c:ext xmlns:c16="http://schemas.microsoft.com/office/drawing/2014/chart" uri="{C3380CC4-5D6E-409C-BE32-E72D297353CC}">
              <c16:uniqueId val="{00000006-0B8F-498D-BB68-4AA58D8C56D2}"/>
            </c:ext>
          </c:extLst>
        </c:ser>
        <c:dLbls>
          <c:showLegendKey val="0"/>
          <c:showVal val="0"/>
          <c:showCatName val="0"/>
          <c:showSerName val="0"/>
          <c:showPercent val="0"/>
          <c:showBubbleSize val="0"/>
          <c:showLeaderLines val="1"/>
        </c:dLbls>
        <c:firstSliceAng val="150"/>
      </c:pieChart>
    </c:plotArea>
    <c:legend>
      <c:legendPos val="b"/>
      <c:layout>
        <c:manualLayout>
          <c:xMode val="edge"/>
          <c:yMode val="edge"/>
          <c:x val="0.11768043041229248"/>
          <c:y val="0.79867845773696899"/>
          <c:w val="0.75818359851837158"/>
          <c:h val="0.1763668954372406"/>
        </c:manualLayout>
      </c:layout>
      <c:overlay val="0"/>
    </c:legend>
    <c:plotVisOnly val="1"/>
    <c:dispBlanksAs val="gap"/>
    <c:showDLblsOverMax val="0"/>
  </c:chart>
  <c:txPr>
    <a:bodyPr/>
    <a:lstStyle/>
    <a:p>
      <a:pPr>
        <a:defRPr sz="900" smtId="4294967295"/>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233864997646E-2"/>
          <c:y val="0.20390351512809365"/>
          <c:w val="0.96581196581196582"/>
          <c:h val="0.65439672801635995"/>
        </c:manualLayout>
      </c:layout>
      <c:barChart>
        <c:barDir val="col"/>
        <c:grouping val="clustered"/>
        <c:varyColors val="0"/>
        <c:ser>
          <c:idx val="0"/>
          <c:order val="0"/>
          <c:tx>
            <c:strRef>
              <c:f>Sheet1!$B$1</c:f>
              <c:strCache>
                <c:ptCount val="1"/>
                <c:pt idx="0">
                  <c:v>Q3 2023</c:v>
                </c:pt>
              </c:strCache>
            </c:strRef>
          </c:tx>
          <c:spPr>
            <a:solidFill>
              <a:schemeClr val="accent2"/>
            </a:solidFill>
          </c:spPr>
          <c:invertIfNegative val="0"/>
          <c:dLbls>
            <c:dLbl>
              <c:idx val="0"/>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0B4C-4225-B7A7-04A93621D428}"/>
                </c:ext>
              </c:extLst>
            </c:dLbl>
            <c:dLbl>
              <c:idx val="1"/>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0B4C-4225-B7A7-04A93621D428}"/>
                </c:ext>
              </c:extLst>
            </c:dLbl>
            <c:dLbl>
              <c:idx val="2"/>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B4C-4225-B7A7-04A93621D428}"/>
                </c:ext>
              </c:extLst>
            </c:dLbl>
            <c:dLbl>
              <c:idx val="3"/>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B4C-4225-B7A7-04A93621D428}"/>
                </c:ext>
              </c:extLst>
            </c:dLbl>
            <c:dLbl>
              <c:idx val="4"/>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B4C-4225-B7A7-04A93621D428}"/>
                </c:ext>
              </c:extLst>
            </c:dLbl>
            <c:dLbl>
              <c:idx val="5"/>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B4C-4225-B7A7-04A93621D428}"/>
                </c:ext>
              </c:extLst>
            </c:dLbl>
            <c:numFmt formatCode="[&lt;0.005]\&lt;0.\5\%;[&gt;=0.005]0%;;" sourceLinked="0"/>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Less than $10</c:v>
                </c:pt>
                <c:pt idx="1">
                  <c:v>$10 to $19</c:v>
                </c:pt>
                <c:pt idx="2">
                  <c:v>$20 to $29</c:v>
                </c:pt>
                <c:pt idx="3">
                  <c:v>$30 to $49</c:v>
                </c:pt>
                <c:pt idx="4">
                  <c:v>$50 to $99</c:v>
                </c:pt>
                <c:pt idx="5">
                  <c:v>$100 or more</c:v>
                </c:pt>
              </c:strCache>
            </c:strRef>
          </c:cat>
          <c:val>
            <c:numRef>
              <c:f>Sheet1!$B$2:$B$7</c:f>
              <c:numCache>
                <c:formatCode>0%</c:formatCode>
                <c:ptCount val="6"/>
                <c:pt idx="0">
                  <c:v>0.22807017543859648</c:v>
                </c:pt>
                <c:pt idx="1">
                  <c:v>0.4631578947368421</c:v>
                </c:pt>
                <c:pt idx="2">
                  <c:v>0.19649122807017544</c:v>
                </c:pt>
                <c:pt idx="3">
                  <c:v>6.6666666666666666E-2</c:v>
                </c:pt>
                <c:pt idx="4">
                  <c:v>3.8596491228070177E-2</c:v>
                </c:pt>
                <c:pt idx="5">
                  <c:v>7.0175438596491203E-3</c:v>
                </c:pt>
              </c:numCache>
            </c:numRef>
          </c:val>
          <c:extLst>
            <c:ext xmlns:c16="http://schemas.microsoft.com/office/drawing/2014/chart" uri="{C3380CC4-5D6E-409C-BE32-E72D297353CC}">
              <c16:uniqueId val="{00000001-8120-44F5-8EEA-220874A3358B}"/>
            </c:ext>
          </c:extLst>
        </c:ser>
        <c:dLbls>
          <c:showLegendKey val="0"/>
          <c:showVal val="0"/>
          <c:showCatName val="0"/>
          <c:showSerName val="0"/>
          <c:showPercent val="0"/>
          <c:showBubbleSize val="0"/>
        </c:dLbls>
        <c:gapWidth val="72"/>
        <c:axId val="137846144"/>
        <c:axId val="137853184"/>
      </c:barChart>
      <c:catAx>
        <c:axId val="137846144"/>
        <c:scaling>
          <c:orientation val="minMax"/>
        </c:scaling>
        <c:delete val="0"/>
        <c:axPos val="b"/>
        <c:numFmt formatCode="General" sourceLinked="0"/>
        <c:majorTickMark val="none"/>
        <c:minorTickMark val="none"/>
        <c:tickLblPos val="nextTo"/>
        <c:spPr>
          <a:ln>
            <a:solidFill>
              <a:schemeClr val="bg1">
                <a:lumMod val="75000"/>
              </a:schemeClr>
            </a:solidFill>
          </a:ln>
        </c:spPr>
        <c:crossAx val="137853184"/>
        <c:crosses val="autoZero"/>
        <c:auto val="0"/>
        <c:lblAlgn val="ctr"/>
        <c:lblOffset val="100"/>
        <c:noMultiLvlLbl val="0"/>
      </c:catAx>
      <c:valAx>
        <c:axId val="137853184"/>
        <c:scaling>
          <c:orientation val="minMax"/>
        </c:scaling>
        <c:delete val="1"/>
        <c:axPos val="l"/>
        <c:numFmt formatCode="0%" sourceLinked="1"/>
        <c:majorTickMark val="out"/>
        <c:minorTickMark val="none"/>
        <c:tickLblPos val="nextTo"/>
        <c:crossAx val="137846144"/>
        <c:crosses val="autoZero"/>
        <c:crossBetween val="between"/>
      </c:valAx>
    </c:plotArea>
    <c:plotVisOnly val="1"/>
    <c:dispBlanksAs val="gap"/>
    <c:showDLblsOverMax val="0"/>
  </c:chart>
  <c:txPr>
    <a:bodyPr/>
    <a:lstStyle/>
    <a:p>
      <a:pPr>
        <a:defRPr sz="900" b="0" smtId="4294967295"/>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228822114588497E-2"/>
          <c:y val="8.2870253088786372E-2"/>
          <c:w val="0.91593266920663718"/>
          <c:h val="0.73955878323233215"/>
        </c:manualLayout>
      </c:layout>
      <c:barChart>
        <c:barDir val="col"/>
        <c:grouping val="clustered"/>
        <c:varyColors val="0"/>
        <c:ser>
          <c:idx val="0"/>
          <c:order val="0"/>
          <c:tx>
            <c:strRef>
              <c:f>Sheet1!$B$1</c:f>
              <c:strCache>
                <c:ptCount val="1"/>
                <c:pt idx="0">
                  <c:v>Q3 2023</c:v>
                </c:pt>
              </c:strCache>
            </c:strRef>
          </c:tx>
          <c:spPr>
            <a:solidFill>
              <a:srgbClr val="007367"/>
            </a:solidFill>
            <a:ln w="38100">
              <a:solidFill>
                <a:srgbClr val="007367"/>
              </a:solidFill>
            </a:ln>
          </c:spPr>
          <c:invertIfNegative val="0"/>
          <c:dPt>
            <c:idx val="1"/>
            <c:invertIfNegative val="0"/>
            <c:bubble3D val="0"/>
            <c:extLst>
              <c:ext xmlns:c16="http://schemas.microsoft.com/office/drawing/2014/chart" uri="{C3380CC4-5D6E-409C-BE32-E72D297353CC}">
                <c16:uniqueId val="{00000000-9966-425F-BD62-C70C4AC6D620}"/>
              </c:ext>
            </c:extLst>
          </c:dPt>
          <c:dPt>
            <c:idx val="2"/>
            <c:invertIfNegative val="0"/>
            <c:bubble3D val="0"/>
            <c:extLst>
              <c:ext xmlns:c16="http://schemas.microsoft.com/office/drawing/2014/chart" uri="{C3380CC4-5D6E-409C-BE32-E72D297353CC}">
                <c16:uniqueId val="{00000002-9966-425F-BD62-C70C4AC6D620}"/>
              </c:ext>
            </c:extLst>
          </c:dPt>
          <c:dPt>
            <c:idx val="3"/>
            <c:invertIfNegative val="0"/>
            <c:bubble3D val="0"/>
            <c:extLst>
              <c:ext xmlns:c16="http://schemas.microsoft.com/office/drawing/2014/chart" uri="{C3380CC4-5D6E-409C-BE32-E72D297353CC}">
                <c16:uniqueId val="{00000004-9966-425F-BD62-C70C4AC6D620}"/>
              </c:ext>
            </c:extLst>
          </c:dPt>
          <c:dPt>
            <c:idx val="4"/>
            <c:invertIfNegative val="0"/>
            <c:bubble3D val="0"/>
            <c:spPr>
              <a:solidFill>
                <a:srgbClr val="007367"/>
              </a:solidFill>
              <a:ln w="38100">
                <a:noFill/>
              </a:ln>
            </c:spPr>
            <c:extLst>
              <c:ext xmlns:c16="http://schemas.microsoft.com/office/drawing/2014/chart" uri="{C3380CC4-5D6E-409C-BE32-E72D297353CC}">
                <c16:uniqueId val="{00000006-9966-425F-BD62-C70C4AC6D620}"/>
              </c:ext>
            </c:extLst>
          </c:dPt>
          <c:dPt>
            <c:idx val="5"/>
            <c:invertIfNegative val="0"/>
            <c:bubble3D val="0"/>
            <c:spPr>
              <a:solidFill>
                <a:srgbClr val="007367"/>
              </a:solidFill>
              <a:ln w="38100">
                <a:solidFill>
                  <a:srgbClr val="00B0F0"/>
                </a:solidFill>
              </a:ln>
            </c:spPr>
            <c:extLst>
              <c:ext xmlns:c16="http://schemas.microsoft.com/office/drawing/2014/chart" uri="{C3380CC4-5D6E-409C-BE32-E72D297353CC}">
                <c16:uniqueId val="{00000007-9966-425F-BD62-C70C4AC6D620}"/>
              </c:ext>
            </c:extLst>
          </c:dPt>
          <c:dPt>
            <c:idx val="6"/>
            <c:invertIfNegative val="0"/>
            <c:bubble3D val="0"/>
            <c:spPr>
              <a:solidFill>
                <a:srgbClr val="007367"/>
              </a:solidFill>
              <a:ln w="38100">
                <a:solidFill>
                  <a:srgbClr val="00B0F0"/>
                </a:solidFill>
              </a:ln>
            </c:spPr>
            <c:extLst>
              <c:ext xmlns:c16="http://schemas.microsoft.com/office/drawing/2014/chart" uri="{C3380CC4-5D6E-409C-BE32-E72D297353CC}">
                <c16:uniqueId val="{00000008-9966-425F-BD62-C70C4AC6D620}"/>
              </c:ext>
            </c:extLst>
          </c:dPt>
          <c:dPt>
            <c:idx val="7"/>
            <c:invertIfNegative val="0"/>
            <c:bubble3D val="0"/>
            <c:extLst>
              <c:ext xmlns:c16="http://schemas.microsoft.com/office/drawing/2014/chart" uri="{C3380CC4-5D6E-409C-BE32-E72D297353CC}">
                <c16:uniqueId val="{00000009-9966-425F-BD62-C70C4AC6D620}"/>
              </c:ext>
            </c:extLst>
          </c:dPt>
          <c:dPt>
            <c:idx val="8"/>
            <c:invertIfNegative val="0"/>
            <c:bubble3D val="0"/>
            <c:spPr>
              <a:solidFill>
                <a:srgbClr val="007367"/>
              </a:solidFill>
              <a:ln w="38100">
                <a:solidFill>
                  <a:srgbClr val="00B0F0"/>
                </a:solidFill>
              </a:ln>
            </c:spPr>
            <c:extLst>
              <c:ext xmlns:c16="http://schemas.microsoft.com/office/drawing/2014/chart" uri="{C3380CC4-5D6E-409C-BE32-E72D297353CC}">
                <c16:uniqueId val="{0000000A-9966-425F-BD62-C70C4AC6D620}"/>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9966-425F-BD62-C70C4AC6D620}"/>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966-425F-BD62-C70C4AC6D620}"/>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966-425F-BD62-C70C4AC6D620}"/>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9966-425F-BD62-C70C4AC6D620}"/>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9966-425F-BD62-C70C4AC6D620}"/>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66-425F-BD62-C70C4AC6D620}"/>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66-425F-BD62-C70C4AC6D620}"/>
                </c:ext>
              </c:extLst>
            </c:dLbl>
            <c:dLbl>
              <c:idx val="7"/>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9966-425F-BD62-C70C4AC6D620}"/>
                </c:ext>
              </c:extLst>
            </c:dLbl>
            <c:dLbl>
              <c:idx val="8"/>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9966-425F-BD62-C70C4AC6D620}"/>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RETAIL OVERALL</c:v>
                </c:pt>
                <c:pt idx="1">
                  <c:v>* Courtesy of retail staff</c:v>
                </c:pt>
                <c:pt idx="2">
                  <c:v>* Speed of retail staff</c:v>
                </c:pt>
                <c:pt idx="3">
                  <c:v>Condition and cleanliness of stores</c:v>
                </c:pt>
                <c:pt idx="4">
                  <c:v>Quality of retail merchandise offered</c:v>
                </c:pt>
                <c:pt idx="5">
                  <c:v>Availability of retail stores AFTER security</c:v>
                </c:pt>
                <c:pt idx="6">
                  <c:v>Variety of stores available</c:v>
                </c:pt>
                <c:pt idx="7">
                  <c:v>Availability of retail stores BEFORE security</c:v>
                </c:pt>
                <c:pt idx="8">
                  <c:v>Price of merchandise</c:v>
                </c:pt>
              </c:strCache>
            </c:strRef>
          </c:cat>
          <c:val>
            <c:numRef>
              <c:f>Sheet1!$B$2:$B$10</c:f>
              <c:numCache>
                <c:formatCode>0%</c:formatCode>
                <c:ptCount val="9"/>
                <c:pt idx="0">
                  <c:v>0.75094339622641515</c:v>
                </c:pt>
                <c:pt idx="1">
                  <c:v>0.91666666666666652</c:v>
                </c:pt>
                <c:pt idx="2">
                  <c:v>0.91666666666666652</c:v>
                </c:pt>
                <c:pt idx="3">
                  <c:v>0.9137254901960784</c:v>
                </c:pt>
                <c:pt idx="4">
                  <c:v>0.78048780487804881</c:v>
                </c:pt>
                <c:pt idx="5">
                  <c:v>0.76226415094339628</c:v>
                </c:pt>
                <c:pt idx="6">
                  <c:v>0.66541353383458646</c:v>
                </c:pt>
                <c:pt idx="7">
                  <c:v>0.64356435643564358</c:v>
                </c:pt>
                <c:pt idx="8">
                  <c:v>0.57758620689655171</c:v>
                </c:pt>
              </c:numCache>
            </c:numRef>
          </c:val>
          <c:extLst>
            <c:ext xmlns:c16="http://schemas.microsoft.com/office/drawing/2014/chart" uri="{C3380CC4-5D6E-409C-BE32-E72D297353CC}">
              <c16:uniqueId val="{0000000C-9966-425F-BD62-C70C4AC6D620}"/>
            </c:ext>
          </c:extLst>
        </c:ser>
        <c:dLbls>
          <c:showLegendKey val="0"/>
          <c:showVal val="0"/>
          <c:showCatName val="0"/>
          <c:showSerName val="0"/>
          <c:showPercent val="0"/>
          <c:showBubbleSize val="0"/>
        </c:dLbls>
        <c:gapWidth val="45"/>
        <c:axId val="98251904"/>
        <c:axId val="98253440"/>
      </c:barChart>
      <c:catAx>
        <c:axId val="98251904"/>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98253440"/>
        <c:crosses val="autoZero"/>
        <c:auto val="0"/>
        <c:lblAlgn val="ctr"/>
        <c:lblOffset val="100"/>
        <c:noMultiLvlLbl val="0"/>
      </c:catAx>
      <c:valAx>
        <c:axId val="98253440"/>
        <c:scaling>
          <c:orientation val="minMax"/>
          <c:max val="1"/>
          <c:min val="0"/>
        </c:scaling>
        <c:delete val="1"/>
        <c:axPos val="l"/>
        <c:numFmt formatCode="0%" sourceLinked="1"/>
        <c:majorTickMark val="out"/>
        <c:minorTickMark val="none"/>
        <c:tickLblPos val="nextTo"/>
        <c:crossAx val="98251904"/>
        <c:crosses val="autoZero"/>
        <c:crossBetween val="between"/>
      </c:valAx>
    </c:plotArea>
    <c:plotVisOnly val="1"/>
    <c:dispBlanksAs val="gap"/>
    <c:showDLblsOverMax val="0"/>
  </c:chart>
  <c:txPr>
    <a:bodyPr/>
    <a:lstStyle/>
    <a:p>
      <a:pPr>
        <a:defRPr sz="900" b="0" smtId="4294967295">
          <a:solidFill>
            <a:schemeClr val="tx1"/>
          </a:solidFill>
          <a:latin typeface="+mj-lt"/>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RETAIL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02C2-4CEF-9E0C-79B81E470524}"/>
              </c:ext>
            </c:extLst>
          </c:dPt>
          <c:dPt>
            <c:idx val="4"/>
            <c:bubble3D val="0"/>
            <c:extLst>
              <c:ext xmlns:c16="http://schemas.microsoft.com/office/drawing/2014/chart" uri="{C3380CC4-5D6E-409C-BE32-E72D297353CC}">
                <c16:uniqueId val="{00000003-02C2-4CEF-9E0C-79B81E470524}"/>
              </c:ext>
            </c:extLst>
          </c:dPt>
          <c:dPt>
            <c:idx val="5"/>
            <c:bubble3D val="0"/>
            <c:extLst>
              <c:ext xmlns:c16="http://schemas.microsoft.com/office/drawing/2014/chart" uri="{C3380CC4-5D6E-409C-BE32-E72D297353CC}">
                <c16:uniqueId val="{00000005-02C2-4CEF-9E0C-79B81E470524}"/>
              </c:ext>
            </c:extLst>
          </c:dPt>
          <c:dPt>
            <c:idx val="6"/>
            <c:bubble3D val="0"/>
            <c:extLst>
              <c:ext xmlns:c16="http://schemas.microsoft.com/office/drawing/2014/chart" uri="{C3380CC4-5D6E-409C-BE32-E72D297353CC}">
                <c16:uniqueId val="{00000007-02C2-4CEF-9E0C-79B81E470524}"/>
              </c:ext>
            </c:extLst>
          </c:dPt>
          <c:dPt>
            <c:idx val="7"/>
            <c:bubble3D val="0"/>
            <c:extLst>
              <c:ext xmlns:c16="http://schemas.microsoft.com/office/drawing/2014/chart" uri="{C3380CC4-5D6E-409C-BE32-E72D297353CC}">
                <c16:uniqueId val="{00000009-02C2-4CEF-9E0C-79B81E470524}"/>
              </c:ext>
            </c:extLst>
          </c:dPt>
          <c:dPt>
            <c:idx val="8"/>
            <c:bubble3D val="0"/>
            <c:extLst>
              <c:ext xmlns:c16="http://schemas.microsoft.com/office/drawing/2014/chart" uri="{C3380CC4-5D6E-409C-BE32-E72D297353CC}">
                <c16:uniqueId val="{0000000B-02C2-4CEF-9E0C-79B81E470524}"/>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99-4116-9E3E-240FC8F8730E}"/>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2C2-4CEF-9E0C-79B81E470524}"/>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99-4116-9E3E-240FC8F8730E}"/>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C2-4CEF-9E0C-79B81E470524}"/>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2C2-4CEF-9E0C-79B81E470524}"/>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2C2-4CEF-9E0C-79B81E470524}"/>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2C2-4CEF-9E0C-79B81E470524}"/>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2C2-4CEF-9E0C-79B81E470524}"/>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99-4116-9E3E-240FC8F8730E}"/>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99-4116-9E3E-240FC8F8730E}"/>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99-4116-9E3E-240FC8F8730E}"/>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EA4-49BB-AAF7-2AAC35878AD8}"/>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B97-4870-A159-07EC2BD562C0}"/>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D7F-4B9B-BD50-1AE63073E1B1}"/>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7AB-49EB-828F-41E63D608BA1}"/>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0.76530612244897955</c:v>
                </c:pt>
                <c:pt idx="1">
                  <c:v>0.84126984126984128</c:v>
                </c:pt>
                <c:pt idx="2">
                  <c:v>0.93103448275862066</c:v>
                </c:pt>
                <c:pt idx="4">
                  <c:v>0.67500000000000004</c:v>
                </c:pt>
                <c:pt idx="5">
                  <c:v>0.72246696035242275</c:v>
                </c:pt>
                <c:pt idx="6">
                  <c:v>0.74074074074074081</c:v>
                </c:pt>
                <c:pt idx="7">
                  <c:v>0.70454545454545459</c:v>
                </c:pt>
                <c:pt idx="8">
                  <c:v>0.71003717472118955</c:v>
                </c:pt>
                <c:pt idx="9">
                  <c:v>0.68199233716475094</c:v>
                </c:pt>
                <c:pt idx="10">
                  <c:v>0.7588424437299035</c:v>
                </c:pt>
                <c:pt idx="11">
                  <c:v>0.74903474903474898</c:v>
                </c:pt>
                <c:pt idx="12">
                  <c:v>0.7574626865671642</c:v>
                </c:pt>
                <c:pt idx="13">
                  <c:v>0.778169014084507</c:v>
                </c:pt>
                <c:pt idx="14">
                  <c:v>0.78275862068965518</c:v>
                </c:pt>
                <c:pt idx="15">
                  <c:v>0.77692307692307694</c:v>
                </c:pt>
                <c:pt idx="16">
                  <c:v>0.75094339622641504</c:v>
                </c:pt>
              </c:numCache>
            </c:numRef>
          </c:val>
          <c:smooth val="0"/>
          <c:extLst>
            <c:ext xmlns:c16="http://schemas.microsoft.com/office/drawing/2014/chart" uri="{C3380CC4-5D6E-409C-BE32-E72D297353CC}">
              <c16:uniqueId val="{0000000C-02C2-4CEF-9E0C-79B81E470524}"/>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0277946025978"/>
          <c:y val="3.7236848461426983E-2"/>
          <c:w val="0.75641025641025639"/>
          <c:h val="0.7239263803680982"/>
        </c:manualLayout>
      </c:layout>
      <c:pieChart>
        <c:varyColors val="1"/>
        <c:ser>
          <c:idx val="0"/>
          <c:order val="0"/>
          <c:tx>
            <c:strRef>
              <c:f>Sheet1!$B$1</c:f>
              <c:strCache>
                <c:ptCount val="1"/>
                <c:pt idx="0">
                  <c:v>Q3 2023</c:v>
                </c:pt>
              </c:strCache>
            </c:strRef>
          </c:tx>
          <c:dPt>
            <c:idx val="0"/>
            <c:bubble3D val="0"/>
            <c:spPr>
              <a:solidFill>
                <a:srgbClr val="92D050"/>
              </a:solidFill>
            </c:spPr>
            <c:extLst>
              <c:ext xmlns:c16="http://schemas.microsoft.com/office/drawing/2014/chart" uri="{C3380CC4-5D6E-409C-BE32-E72D297353CC}">
                <c16:uniqueId val="{00000001-6D1E-4C9C-8AB4-E8893DB4E7CA}"/>
              </c:ext>
            </c:extLst>
          </c:dPt>
          <c:dPt>
            <c:idx val="1"/>
            <c:bubble3D val="0"/>
            <c:spPr>
              <a:solidFill>
                <a:schemeClr val="accent3"/>
              </a:solidFill>
            </c:spPr>
            <c:extLst>
              <c:ext xmlns:c16="http://schemas.microsoft.com/office/drawing/2014/chart" uri="{C3380CC4-5D6E-409C-BE32-E72D297353CC}">
                <c16:uniqueId val="{00000003-6D1E-4C9C-8AB4-E8893DB4E7CA}"/>
              </c:ext>
            </c:extLst>
          </c:dPt>
          <c:dPt>
            <c:idx val="2"/>
            <c:bubble3D val="0"/>
            <c:spPr>
              <a:solidFill>
                <a:srgbClr val="E36D55"/>
              </a:solidFill>
            </c:spPr>
            <c:extLst>
              <c:ext xmlns:c16="http://schemas.microsoft.com/office/drawing/2014/chart" uri="{C3380CC4-5D6E-409C-BE32-E72D297353CC}">
                <c16:uniqueId val="{00000005-6D1E-4C9C-8AB4-E8893DB4E7CA}"/>
              </c:ext>
            </c:extLst>
          </c:dPt>
          <c:dLbls>
            <c:dLbl>
              <c:idx val="0"/>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1E-4C9C-8AB4-E8893DB4E7CA}"/>
                </c:ext>
              </c:extLst>
            </c:dLbl>
            <c:dLbl>
              <c:idx val="1"/>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1E-4C9C-8AB4-E8893DB4E7CA}"/>
                </c:ext>
              </c:extLst>
            </c:dLbl>
            <c:dLbl>
              <c:idx val="2"/>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1E-4C9C-8AB4-E8893DB4E7CA}"/>
                </c:ext>
              </c:extLst>
            </c:dLbl>
            <c:spPr>
              <a:noFill/>
              <a:ln>
                <a:noFill/>
              </a:ln>
              <a:effectLst/>
            </c:spPr>
            <c:txPr>
              <a:bodyPr wrap="square" lIns="91440" tIns="45720" rIns="91440" bIns="45720" anchor="ctr">
                <a:spAutoFit/>
              </a:bodyPr>
              <a:lstStyle/>
              <a:p>
                <a:pPr algn="ctr">
                  <a:defRPr sz="900" b="1" i="0" u="none">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Yes</c:v>
                </c:pt>
                <c:pt idx="1">
                  <c:v>No, considered it but chose not to</c:v>
                </c:pt>
                <c:pt idx="2">
                  <c:v>No, did not consider it</c:v>
                </c:pt>
              </c:strCache>
            </c:strRef>
          </c:cat>
          <c:val>
            <c:numRef>
              <c:f>Sheet1!$B$2:$B$4</c:f>
              <c:numCache>
                <c:formatCode>0%</c:formatCode>
                <c:ptCount val="3"/>
                <c:pt idx="0">
                  <c:v>8.7264150943396221E-2</c:v>
                </c:pt>
                <c:pt idx="1">
                  <c:v>9.4339622641509441E-2</c:v>
                </c:pt>
                <c:pt idx="2">
                  <c:v>0.81839622641509435</c:v>
                </c:pt>
              </c:numCache>
            </c:numRef>
          </c:val>
          <c:extLst>
            <c:ext xmlns:c16="http://schemas.microsoft.com/office/drawing/2014/chart" uri="{C3380CC4-5D6E-409C-BE32-E72D297353CC}">
              <c16:uniqueId val="{00000006-6D1E-4C9C-8AB4-E8893DB4E7CA}"/>
            </c:ext>
          </c:extLst>
        </c:ser>
        <c:dLbls>
          <c:showLegendKey val="0"/>
          <c:showVal val="0"/>
          <c:showCatName val="0"/>
          <c:showSerName val="0"/>
          <c:showPercent val="0"/>
          <c:showBubbleSize val="0"/>
          <c:showLeaderLines val="1"/>
        </c:dLbls>
        <c:firstSliceAng val="297"/>
      </c:pieChart>
    </c:plotArea>
    <c:legend>
      <c:legendPos val="b"/>
      <c:layout>
        <c:manualLayout>
          <c:xMode val="edge"/>
          <c:yMode val="edge"/>
          <c:x val="0.14293694496154785"/>
          <c:y val="0.79867845773696899"/>
          <c:w val="0.70451349020004272"/>
          <c:h val="0.1763668954372406"/>
        </c:manualLayout>
      </c:layout>
      <c:overlay val="0"/>
    </c:legend>
    <c:plotVisOnly val="1"/>
    <c:dispBlanksAs val="gap"/>
    <c:showDLblsOverMax val="0"/>
  </c:chart>
  <c:txPr>
    <a:bodyPr/>
    <a:lstStyle/>
    <a:p>
      <a:pPr>
        <a:defRPr sz="900" smtId="4294967295"/>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233864997646E-2"/>
          <c:y val="0.20390351512809365"/>
          <c:w val="0.96581196581196582"/>
          <c:h val="0.65439672801635995"/>
        </c:manualLayout>
      </c:layout>
      <c:barChart>
        <c:barDir val="col"/>
        <c:grouping val="clustered"/>
        <c:varyColors val="0"/>
        <c:ser>
          <c:idx val="0"/>
          <c:order val="0"/>
          <c:tx>
            <c:strRef>
              <c:f>Sheet1!$B$1</c:f>
              <c:strCache>
                <c:ptCount val="1"/>
                <c:pt idx="0">
                  <c:v>Q2 2023</c:v>
                </c:pt>
              </c:strCache>
            </c:strRef>
          </c:tx>
          <c:spPr>
            <a:pattFill prst="pct5">
              <a:fgClr>
                <a:schemeClr val="accent2"/>
              </a:fgClr>
              <a:bgClr>
                <a:schemeClr val="accent2"/>
              </a:bgClr>
            </a:pattFill>
          </c:spPr>
          <c:invertIfNegative val="0"/>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FA8-4456-9886-19DB6C440B11}"/>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FA8-4456-9886-19DB6C440B11}"/>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FA8-4456-9886-19DB6C440B11}"/>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FA8-4456-9886-19DB6C440B11}"/>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FA8-4456-9886-19DB6C440B11}"/>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FA8-4456-9886-19DB6C440B11}"/>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Less than $10</c:v>
                </c:pt>
                <c:pt idx="1">
                  <c:v>$10 to $19</c:v>
                </c:pt>
                <c:pt idx="2">
                  <c:v>$20 to $29</c:v>
                </c:pt>
                <c:pt idx="3">
                  <c:v>$30 to $49</c:v>
                </c:pt>
                <c:pt idx="4">
                  <c:v>$50 to $99</c:v>
                </c:pt>
                <c:pt idx="5">
                  <c:v>$100 or more</c:v>
                </c:pt>
              </c:strCache>
            </c:strRef>
          </c:cat>
          <c:val>
            <c:numRef>
              <c:f>Sheet1!$B$2:$B$7</c:f>
              <c:numCache>
                <c:formatCode>0%</c:formatCode>
                <c:ptCount val="6"/>
                <c:pt idx="0">
                  <c:v>0.27027027027027029</c:v>
                </c:pt>
                <c:pt idx="1">
                  <c:v>0.29729729729729731</c:v>
                </c:pt>
                <c:pt idx="2">
                  <c:v>0.13513513513513514</c:v>
                </c:pt>
                <c:pt idx="3">
                  <c:v>0.16216216216216217</c:v>
                </c:pt>
                <c:pt idx="4">
                  <c:v>8.1081081081081086E-2</c:v>
                </c:pt>
                <c:pt idx="5">
                  <c:v>5.405405405405405E-2</c:v>
                </c:pt>
              </c:numCache>
            </c:numRef>
          </c:val>
          <c:extLst>
            <c:ext xmlns:c16="http://schemas.microsoft.com/office/drawing/2014/chart" uri="{C3380CC4-5D6E-409C-BE32-E72D297353CC}">
              <c16:uniqueId val="{00000000-8700-428A-980A-FD2D31B762CA}"/>
            </c:ext>
          </c:extLst>
        </c:ser>
        <c:dLbls>
          <c:showLegendKey val="0"/>
          <c:showVal val="0"/>
          <c:showCatName val="0"/>
          <c:showSerName val="0"/>
          <c:showPercent val="0"/>
          <c:showBubbleSize val="0"/>
        </c:dLbls>
        <c:gapWidth val="72"/>
        <c:axId val="139515008"/>
        <c:axId val="139517952"/>
      </c:barChart>
      <c:catAx>
        <c:axId val="139515008"/>
        <c:scaling>
          <c:orientation val="minMax"/>
        </c:scaling>
        <c:delete val="0"/>
        <c:axPos val="b"/>
        <c:numFmt formatCode="General" sourceLinked="0"/>
        <c:majorTickMark val="none"/>
        <c:minorTickMark val="none"/>
        <c:tickLblPos val="nextTo"/>
        <c:txPr>
          <a:bodyPr/>
          <a:lstStyle/>
          <a:p>
            <a:pPr>
              <a:defRPr sz="900" smtId="4294967295"/>
            </a:pPr>
            <a:endParaRPr lang="en-US"/>
          </a:p>
        </c:txPr>
        <c:crossAx val="139517952"/>
        <c:crosses val="autoZero"/>
        <c:auto val="0"/>
        <c:lblAlgn val="ctr"/>
        <c:lblOffset val="100"/>
        <c:noMultiLvlLbl val="0"/>
      </c:catAx>
      <c:valAx>
        <c:axId val="139517952"/>
        <c:scaling>
          <c:orientation val="minMax"/>
        </c:scaling>
        <c:delete val="1"/>
        <c:axPos val="l"/>
        <c:numFmt formatCode="0%" sourceLinked="1"/>
        <c:majorTickMark val="out"/>
        <c:minorTickMark val="none"/>
        <c:tickLblPos val="nextTo"/>
        <c:crossAx val="139515008"/>
        <c:crosses val="autoZero"/>
        <c:crossBetween val="between"/>
      </c:valAx>
    </c:plotArea>
    <c:plotVisOnly val="1"/>
    <c:dispBlanksAs val="gap"/>
    <c:showDLblsOverMax val="0"/>
  </c:chart>
  <c:txPr>
    <a:bodyPr/>
    <a:lstStyle/>
    <a:p>
      <a:pPr>
        <a:defRPr sz="900" b="0" smtId="4294967295"/>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792543749914781E-2"/>
          <c:y val="3.7955910324816718E-2"/>
          <c:w val="0.97144374006764556"/>
          <c:h val="0.73955878323233215"/>
        </c:manualLayout>
      </c:layout>
      <c:barChart>
        <c:barDir val="col"/>
        <c:grouping val="clustered"/>
        <c:varyColors val="0"/>
        <c:ser>
          <c:idx val="0"/>
          <c:order val="0"/>
          <c:tx>
            <c:strRef>
              <c:f>Sheet1!$B$1</c:f>
              <c:strCache>
                <c:ptCount val="1"/>
                <c:pt idx="0">
                  <c:v>Q3 2023</c:v>
                </c:pt>
              </c:strCache>
            </c:strRef>
          </c:tx>
          <c:spPr>
            <a:solidFill>
              <a:srgbClr val="007367"/>
            </a:solidFill>
            <a:ln w="38100">
              <a:solidFill>
                <a:srgbClr val="007367"/>
              </a:solidFill>
            </a:ln>
          </c:spPr>
          <c:invertIfNegative val="0"/>
          <c:dPt>
            <c:idx val="1"/>
            <c:invertIfNegative val="0"/>
            <c:bubble3D val="0"/>
            <c:extLst>
              <c:ext xmlns:c16="http://schemas.microsoft.com/office/drawing/2014/chart" uri="{C3380CC4-5D6E-409C-BE32-E72D297353CC}">
                <c16:uniqueId val="{00000000-376C-46F4-8FE5-7296D172AFA6}"/>
              </c:ext>
            </c:extLst>
          </c:dPt>
          <c:dPt>
            <c:idx val="2"/>
            <c:invertIfNegative val="0"/>
            <c:bubble3D val="0"/>
            <c:extLst>
              <c:ext xmlns:c16="http://schemas.microsoft.com/office/drawing/2014/chart" uri="{C3380CC4-5D6E-409C-BE32-E72D297353CC}">
                <c16:uniqueId val="{00000001-376C-46F4-8FE5-7296D172AFA6}"/>
              </c:ext>
            </c:extLst>
          </c:dPt>
          <c:dPt>
            <c:idx val="3"/>
            <c:invertIfNegative val="0"/>
            <c:bubble3D val="0"/>
            <c:extLst>
              <c:ext xmlns:c16="http://schemas.microsoft.com/office/drawing/2014/chart" uri="{C3380CC4-5D6E-409C-BE32-E72D297353CC}">
                <c16:uniqueId val="{00000002-376C-46F4-8FE5-7296D172AFA6}"/>
              </c:ext>
            </c:extLst>
          </c:dPt>
          <c:dPt>
            <c:idx val="4"/>
            <c:invertIfNegative val="0"/>
            <c:bubble3D val="0"/>
            <c:spPr>
              <a:solidFill>
                <a:srgbClr val="007367"/>
              </a:solidFill>
              <a:ln w="38100">
                <a:solidFill>
                  <a:srgbClr val="00B0F0"/>
                </a:solidFill>
              </a:ln>
            </c:spPr>
            <c:extLst>
              <c:ext xmlns:c16="http://schemas.microsoft.com/office/drawing/2014/chart" uri="{C3380CC4-5D6E-409C-BE32-E72D297353CC}">
                <c16:uniqueId val="{00000003-376C-46F4-8FE5-7296D172AFA6}"/>
              </c:ext>
            </c:extLst>
          </c:dPt>
          <c:dPt>
            <c:idx val="5"/>
            <c:invertIfNegative val="0"/>
            <c:bubble3D val="0"/>
            <c:extLst>
              <c:ext xmlns:c16="http://schemas.microsoft.com/office/drawing/2014/chart" uri="{C3380CC4-5D6E-409C-BE32-E72D297353CC}">
                <c16:uniqueId val="{00000004-376C-46F4-8FE5-7296D172AFA6}"/>
              </c:ext>
            </c:extLst>
          </c:dPt>
          <c:dPt>
            <c:idx val="6"/>
            <c:invertIfNegative val="0"/>
            <c:bubble3D val="0"/>
            <c:spPr>
              <a:solidFill>
                <a:srgbClr val="007367"/>
              </a:solidFill>
              <a:ln w="38100">
                <a:solidFill>
                  <a:srgbClr val="00B0F0"/>
                </a:solidFill>
              </a:ln>
            </c:spPr>
            <c:extLst>
              <c:ext xmlns:c16="http://schemas.microsoft.com/office/drawing/2014/chart" uri="{C3380CC4-5D6E-409C-BE32-E72D297353CC}">
                <c16:uniqueId val="{00000005-376C-46F4-8FE5-7296D172AFA6}"/>
              </c:ext>
            </c:extLst>
          </c:dPt>
          <c:dPt>
            <c:idx val="7"/>
            <c:invertIfNegative val="0"/>
            <c:bubble3D val="0"/>
            <c:spPr>
              <a:solidFill>
                <a:srgbClr val="007367"/>
              </a:solidFill>
              <a:ln w="38100">
                <a:solidFill>
                  <a:srgbClr val="00B0F0"/>
                </a:solidFill>
              </a:ln>
            </c:spPr>
            <c:extLst>
              <c:ext xmlns:c16="http://schemas.microsoft.com/office/drawing/2014/chart" uri="{C3380CC4-5D6E-409C-BE32-E72D297353CC}">
                <c16:uniqueId val="{00000006-376C-46F4-8FE5-7296D172AFA6}"/>
              </c:ext>
            </c:extLst>
          </c:dPt>
          <c:dPt>
            <c:idx val="8"/>
            <c:invertIfNegative val="0"/>
            <c:bubble3D val="0"/>
            <c:extLst>
              <c:ext xmlns:c16="http://schemas.microsoft.com/office/drawing/2014/chart" uri="{C3380CC4-5D6E-409C-BE32-E72D297353CC}">
                <c16:uniqueId val="{00000007-376C-46F4-8FE5-7296D172AFA6}"/>
              </c:ext>
            </c:extLst>
          </c:dPt>
          <c:dPt>
            <c:idx val="9"/>
            <c:invertIfNegative val="0"/>
            <c:bubble3D val="0"/>
            <c:spPr>
              <a:solidFill>
                <a:srgbClr val="007367"/>
              </a:solidFill>
              <a:ln w="38100">
                <a:noFill/>
              </a:ln>
            </c:spPr>
            <c:extLst>
              <c:ext xmlns:c16="http://schemas.microsoft.com/office/drawing/2014/chart" uri="{C3380CC4-5D6E-409C-BE32-E72D297353CC}">
                <c16:uniqueId val="{00000008-841E-4119-8176-EAA3D2C3BE83}"/>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4E9A-40E4-BB37-6583388897EB}"/>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76C-46F4-8FE5-7296D172AFA6}"/>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76C-46F4-8FE5-7296D172AFA6}"/>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76C-46F4-8FE5-7296D172AFA6}"/>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76C-46F4-8FE5-7296D172AFA6}"/>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76C-46F4-8FE5-7296D172AFA6}"/>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76C-46F4-8FE5-7296D172AFA6}"/>
                </c:ext>
              </c:extLst>
            </c:dLbl>
            <c:dLbl>
              <c:idx val="7"/>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76C-46F4-8FE5-7296D172AFA6}"/>
                </c:ext>
              </c:extLst>
            </c:dLbl>
            <c:dLbl>
              <c:idx val="8"/>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76C-46F4-8FE5-7296D172AFA6}"/>
                </c:ext>
              </c:extLst>
            </c:dLbl>
            <c:dLbl>
              <c:idx val="9"/>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841E-4119-8176-EAA3D2C3BE83}"/>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GATE AREA
OVERALL</c:v>
                </c:pt>
                <c:pt idx="1">
                  <c:v>Lighting in
gate area</c:v>
                </c:pt>
                <c:pt idx="2">
                  <c:v>Condition and cleanliness of gate area</c:v>
                </c:pt>
                <c:pt idx="3">
                  <c:v>Courtesy/helpfulness
of airline staff 
in gate area</c:v>
                </c:pt>
                <c:pt idx="4">
                  <c:v>Adequate number
of working
power outlets</c:v>
                </c:pt>
                <c:pt idx="5">
                  <c:v>Availability of Seats</c:v>
                </c:pt>
                <c:pt idx="6">
                  <c:v>Comfortable temperature</c:v>
                </c:pt>
                <c:pt idx="7">
                  <c:v>Level of comfort
in gate area</c:v>
                </c:pt>
                <c:pt idx="8">
                  <c:v>Ability to hear announcements</c:v>
                </c:pt>
                <c:pt idx="9">
                  <c:v>Concessions offerings
near gate</c:v>
                </c:pt>
              </c:strCache>
            </c:strRef>
          </c:cat>
          <c:val>
            <c:numRef>
              <c:f>Sheet1!$B$2:$B$11</c:f>
              <c:numCache>
                <c:formatCode>0%</c:formatCode>
                <c:ptCount val="10"/>
                <c:pt idx="0">
                  <c:v>0.9373493975903614</c:v>
                </c:pt>
                <c:pt idx="1">
                  <c:v>0.96411483253588515</c:v>
                </c:pt>
                <c:pt idx="2">
                  <c:v>0.95704057279236276</c:v>
                </c:pt>
                <c:pt idx="3">
                  <c:v>0.93765586034912718</c:v>
                </c:pt>
                <c:pt idx="4">
                  <c:v>0.914572864321608</c:v>
                </c:pt>
                <c:pt idx="5">
                  <c:v>0.90909090909090917</c:v>
                </c:pt>
                <c:pt idx="6">
                  <c:v>0.90214797136038172</c:v>
                </c:pt>
                <c:pt idx="7">
                  <c:v>0.89448441247002397</c:v>
                </c:pt>
                <c:pt idx="8">
                  <c:v>0.88834951456310685</c:v>
                </c:pt>
                <c:pt idx="9">
                  <c:v>0.83673469387755106</c:v>
                </c:pt>
              </c:numCache>
            </c:numRef>
          </c:val>
          <c:extLst>
            <c:ext xmlns:c16="http://schemas.microsoft.com/office/drawing/2014/chart" uri="{C3380CC4-5D6E-409C-BE32-E72D297353CC}">
              <c16:uniqueId val="{00000008-376C-46F4-8FE5-7296D172AFA6}"/>
            </c:ext>
          </c:extLst>
        </c:ser>
        <c:dLbls>
          <c:showLegendKey val="0"/>
          <c:showVal val="0"/>
          <c:showCatName val="0"/>
          <c:showSerName val="0"/>
          <c:showPercent val="0"/>
          <c:showBubbleSize val="0"/>
        </c:dLbls>
        <c:gapWidth val="45"/>
        <c:axId val="98251904"/>
        <c:axId val="98253440"/>
      </c:barChart>
      <c:catAx>
        <c:axId val="98251904"/>
        <c:scaling>
          <c:orientation val="minMax"/>
        </c:scaling>
        <c:delete val="0"/>
        <c:axPos val="b"/>
        <c:numFmt formatCode="General" sourceLinked="0"/>
        <c:majorTickMark val="none"/>
        <c:minorTickMark val="none"/>
        <c:tickLblPos val="nextTo"/>
        <c:txPr>
          <a:bodyPr/>
          <a:lstStyle/>
          <a:p>
            <a:pPr>
              <a:defRPr sz="600">
                <a:latin typeface="+mj-lt"/>
              </a:defRPr>
            </a:pPr>
            <a:endParaRPr lang="en-US"/>
          </a:p>
        </c:txPr>
        <c:crossAx val="98253440"/>
        <c:crosses val="autoZero"/>
        <c:auto val="0"/>
        <c:lblAlgn val="ctr"/>
        <c:lblOffset val="100"/>
        <c:noMultiLvlLbl val="0"/>
      </c:catAx>
      <c:valAx>
        <c:axId val="98253440"/>
        <c:scaling>
          <c:orientation val="minMax"/>
          <c:max val="1"/>
          <c:min val="0"/>
        </c:scaling>
        <c:delete val="1"/>
        <c:axPos val="l"/>
        <c:numFmt formatCode="0%" sourceLinked="1"/>
        <c:majorTickMark val="out"/>
        <c:minorTickMark val="none"/>
        <c:tickLblPos val="nextTo"/>
        <c:crossAx val="98251904"/>
        <c:crosses val="autoZero"/>
        <c:crossBetween val="between"/>
      </c:valAx>
    </c:plotArea>
    <c:plotVisOnly val="1"/>
    <c:dispBlanksAs val="gap"/>
    <c:showDLblsOverMax val="0"/>
  </c:chart>
  <c:txPr>
    <a:bodyPr/>
    <a:lstStyle/>
    <a:p>
      <a:pPr>
        <a:defRPr sz="900" b="0" smtId="4294967295">
          <a:solidFill>
            <a:schemeClr val="tx1"/>
          </a:solidFill>
          <a:latin typeface="+mj-lt"/>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GATE AREA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83D1-449B-B3ED-A36CC0F231B8}"/>
              </c:ext>
            </c:extLst>
          </c:dPt>
          <c:dPt>
            <c:idx val="4"/>
            <c:bubble3D val="0"/>
            <c:extLst>
              <c:ext xmlns:c16="http://schemas.microsoft.com/office/drawing/2014/chart" uri="{C3380CC4-5D6E-409C-BE32-E72D297353CC}">
                <c16:uniqueId val="{00000003-83D1-449B-B3ED-A36CC0F231B8}"/>
              </c:ext>
            </c:extLst>
          </c:dPt>
          <c:dPt>
            <c:idx val="5"/>
            <c:bubble3D val="0"/>
            <c:extLst>
              <c:ext xmlns:c16="http://schemas.microsoft.com/office/drawing/2014/chart" uri="{C3380CC4-5D6E-409C-BE32-E72D297353CC}">
                <c16:uniqueId val="{00000005-83D1-449B-B3ED-A36CC0F231B8}"/>
              </c:ext>
            </c:extLst>
          </c:dPt>
          <c:dPt>
            <c:idx val="6"/>
            <c:bubble3D val="0"/>
            <c:extLst>
              <c:ext xmlns:c16="http://schemas.microsoft.com/office/drawing/2014/chart" uri="{C3380CC4-5D6E-409C-BE32-E72D297353CC}">
                <c16:uniqueId val="{00000007-83D1-449B-B3ED-A36CC0F231B8}"/>
              </c:ext>
            </c:extLst>
          </c:dPt>
          <c:dPt>
            <c:idx val="7"/>
            <c:bubble3D val="0"/>
            <c:extLst>
              <c:ext xmlns:c16="http://schemas.microsoft.com/office/drawing/2014/chart" uri="{C3380CC4-5D6E-409C-BE32-E72D297353CC}">
                <c16:uniqueId val="{00000009-83D1-449B-B3ED-A36CC0F231B8}"/>
              </c:ext>
            </c:extLst>
          </c:dPt>
          <c:dPt>
            <c:idx val="8"/>
            <c:bubble3D val="0"/>
            <c:extLst>
              <c:ext xmlns:c16="http://schemas.microsoft.com/office/drawing/2014/chart" uri="{C3380CC4-5D6E-409C-BE32-E72D297353CC}">
                <c16:uniqueId val="{0000000B-83D1-449B-B3ED-A36CC0F231B8}"/>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203-4CA2-9D47-735DB9C87DB2}"/>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D1-449B-B3ED-A36CC0F231B8}"/>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203-4CA2-9D47-735DB9C87DB2}"/>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D1-449B-B3ED-A36CC0F231B8}"/>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3D1-449B-B3ED-A36CC0F231B8}"/>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3D1-449B-B3ED-A36CC0F231B8}"/>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3D1-449B-B3ED-A36CC0F231B8}"/>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3D1-449B-B3ED-A36CC0F231B8}"/>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203-4CA2-9D47-735DB9C87DB2}"/>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203-4CA2-9D47-735DB9C87DB2}"/>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203-4CA2-9D47-735DB9C87DB2}"/>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591-4EFC-99FC-D0498DDF075D}"/>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66-409C-B66D-850C85D22BEE}"/>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62E-4DE1-BCA9-AD7E5B8BEFDE}"/>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042-47B7-B9B7-E72343E19462}"/>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0.92567567567567566</c:v>
                </c:pt>
                <c:pt idx="1">
                  <c:v>0.92171717171717171</c:v>
                </c:pt>
                <c:pt idx="2">
                  <c:v>0.98095238095238091</c:v>
                </c:pt>
                <c:pt idx="4">
                  <c:v>0.91633466135458164</c:v>
                </c:pt>
                <c:pt idx="5">
                  <c:v>0.957286432160804</c:v>
                </c:pt>
                <c:pt idx="6">
                  <c:v>0.91709844559585507</c:v>
                </c:pt>
                <c:pt idx="7">
                  <c:v>0.89339019189765456</c:v>
                </c:pt>
                <c:pt idx="8">
                  <c:v>0.90975609756097564</c:v>
                </c:pt>
                <c:pt idx="9">
                  <c:v>0.87657430730478592</c:v>
                </c:pt>
                <c:pt idx="10">
                  <c:v>0.91341991341991347</c:v>
                </c:pt>
                <c:pt idx="11">
                  <c:v>0.89898989898989901</c:v>
                </c:pt>
                <c:pt idx="12">
                  <c:v>0.94613583138173307</c:v>
                </c:pt>
                <c:pt idx="13">
                  <c:v>0.95169082125603877</c:v>
                </c:pt>
                <c:pt idx="14">
                  <c:v>0.9625292740046838</c:v>
                </c:pt>
                <c:pt idx="15">
                  <c:v>0.95673076923076938</c:v>
                </c:pt>
                <c:pt idx="16">
                  <c:v>0.9373493975903614</c:v>
                </c:pt>
              </c:numCache>
            </c:numRef>
          </c:val>
          <c:smooth val="0"/>
          <c:extLst>
            <c:ext xmlns:c16="http://schemas.microsoft.com/office/drawing/2014/chart" uri="{C3380CC4-5D6E-409C-BE32-E72D297353CC}">
              <c16:uniqueId val="{0000000C-83D1-449B-B3ED-A36CC0F231B8}"/>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23663233060925E-2"/>
          <c:y val="0.11858421153290769"/>
          <c:w val="0.90952754564575167"/>
          <c:h val="0.74706699422961464"/>
        </c:manualLayout>
      </c:layout>
      <c:barChart>
        <c:barDir val="col"/>
        <c:grouping val="clustered"/>
        <c:varyColors val="0"/>
        <c:ser>
          <c:idx val="0"/>
          <c:order val="0"/>
          <c:tx>
            <c:strRef>
              <c:f>Sheet1!$B$1</c:f>
              <c:strCache>
                <c:ptCount val="1"/>
                <c:pt idx="0">
                  <c:v>Q3 2023</c:v>
                </c:pt>
              </c:strCache>
            </c:strRef>
          </c:tx>
          <c:spPr>
            <a:solidFill>
              <a:srgbClr val="007367"/>
            </a:solidFill>
            <a:ln w="38100">
              <a:solidFill>
                <a:srgbClr val="007367"/>
              </a:solidFill>
            </a:ln>
          </c:spPr>
          <c:invertIfNegative val="0"/>
          <c:dPt>
            <c:idx val="0"/>
            <c:invertIfNegative val="0"/>
            <c:bubble3D val="0"/>
            <c:extLst>
              <c:ext xmlns:c16="http://schemas.microsoft.com/office/drawing/2014/chart" uri="{C3380CC4-5D6E-409C-BE32-E72D297353CC}">
                <c16:uniqueId val="{00000008-C020-4B56-B7D4-AD4EE314361E}"/>
              </c:ext>
            </c:extLst>
          </c:dPt>
          <c:dPt>
            <c:idx val="1"/>
            <c:invertIfNegative val="0"/>
            <c:bubble3D val="0"/>
            <c:spPr>
              <a:solidFill>
                <a:srgbClr val="007367"/>
              </a:solidFill>
              <a:ln w="38100">
                <a:solidFill>
                  <a:srgbClr val="00B0F0"/>
                </a:solidFill>
              </a:ln>
            </c:spPr>
            <c:extLst>
              <c:ext xmlns:c16="http://schemas.microsoft.com/office/drawing/2014/chart" uri="{C3380CC4-5D6E-409C-BE32-E72D297353CC}">
                <c16:uniqueId val="{00000000-9627-4C30-B201-8C22B26CDCF7}"/>
              </c:ext>
            </c:extLst>
          </c:dPt>
          <c:dPt>
            <c:idx val="2"/>
            <c:invertIfNegative val="0"/>
            <c:bubble3D val="0"/>
            <c:spPr>
              <a:solidFill>
                <a:srgbClr val="007367"/>
              </a:solidFill>
              <a:ln w="38100">
                <a:solidFill>
                  <a:srgbClr val="00B0F0"/>
                </a:solidFill>
              </a:ln>
            </c:spPr>
            <c:extLst>
              <c:ext xmlns:c16="http://schemas.microsoft.com/office/drawing/2014/chart" uri="{C3380CC4-5D6E-409C-BE32-E72D297353CC}">
                <c16:uniqueId val="{00000001-9627-4C30-B201-8C22B26CDCF7}"/>
              </c:ext>
            </c:extLst>
          </c:dPt>
          <c:dPt>
            <c:idx val="3"/>
            <c:invertIfNegative val="0"/>
            <c:bubble3D val="0"/>
            <c:spPr>
              <a:solidFill>
                <a:srgbClr val="007367"/>
              </a:solidFill>
              <a:ln w="38100">
                <a:solidFill>
                  <a:srgbClr val="00B0F0"/>
                </a:solidFill>
              </a:ln>
            </c:spPr>
            <c:extLst>
              <c:ext xmlns:c16="http://schemas.microsoft.com/office/drawing/2014/chart" uri="{C3380CC4-5D6E-409C-BE32-E72D297353CC}">
                <c16:uniqueId val="{00000002-9627-4C30-B201-8C22B26CDCF7}"/>
              </c:ext>
            </c:extLst>
          </c:dPt>
          <c:dPt>
            <c:idx val="4"/>
            <c:invertIfNegative val="0"/>
            <c:bubble3D val="0"/>
            <c:extLst>
              <c:ext xmlns:c16="http://schemas.microsoft.com/office/drawing/2014/chart" uri="{C3380CC4-5D6E-409C-BE32-E72D297353CC}">
                <c16:uniqueId val="{00000003-9627-4C30-B201-8C22B26CDCF7}"/>
              </c:ext>
            </c:extLst>
          </c:dPt>
          <c:dPt>
            <c:idx val="5"/>
            <c:invertIfNegative val="0"/>
            <c:bubble3D val="0"/>
            <c:extLst>
              <c:ext xmlns:c16="http://schemas.microsoft.com/office/drawing/2014/chart" uri="{C3380CC4-5D6E-409C-BE32-E72D297353CC}">
                <c16:uniqueId val="{00000004-9627-4C30-B201-8C22B26CDCF7}"/>
              </c:ext>
            </c:extLst>
          </c:dPt>
          <c:dPt>
            <c:idx val="6"/>
            <c:invertIfNegative val="0"/>
            <c:bubble3D val="0"/>
            <c:extLst>
              <c:ext xmlns:c16="http://schemas.microsoft.com/office/drawing/2014/chart" uri="{C3380CC4-5D6E-409C-BE32-E72D297353CC}">
                <c16:uniqueId val="{00000005-9627-4C30-B201-8C22B26CDCF7}"/>
              </c:ext>
            </c:extLst>
          </c:dPt>
          <c:dPt>
            <c:idx val="7"/>
            <c:invertIfNegative val="0"/>
            <c:bubble3D val="0"/>
            <c:extLst>
              <c:ext xmlns:c16="http://schemas.microsoft.com/office/drawing/2014/chart" uri="{C3380CC4-5D6E-409C-BE32-E72D297353CC}">
                <c16:uniqueId val="{00000006-9627-4C30-B201-8C22B26CDCF7}"/>
              </c:ext>
            </c:extLst>
          </c:dPt>
          <c:dPt>
            <c:idx val="8"/>
            <c:invertIfNegative val="0"/>
            <c:bubble3D val="0"/>
            <c:extLst>
              <c:ext xmlns:c16="http://schemas.microsoft.com/office/drawing/2014/chart" uri="{C3380CC4-5D6E-409C-BE32-E72D297353CC}">
                <c16:uniqueId val="{00000007-9627-4C30-B201-8C22B26CDCF7}"/>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C020-4B56-B7D4-AD4EE314361E}"/>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627-4C30-B201-8C22B26CDCF7}"/>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627-4C30-B201-8C22B26CDCF7}"/>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627-4C30-B201-8C22B26CDCF7}"/>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Wi-Fi OVERALL</c:v>
                </c:pt>
                <c:pt idx="1">
                  <c:v>Ease of logging on</c:v>
                </c:pt>
                <c:pt idx="2">
                  <c:v>Reliability of the connection</c:v>
                </c:pt>
                <c:pt idx="3">
                  <c:v>The speed/bandwidth of the connection</c:v>
                </c:pt>
              </c:strCache>
            </c:strRef>
          </c:cat>
          <c:val>
            <c:numRef>
              <c:f>Sheet1!$B$2:$B$5</c:f>
              <c:numCache>
                <c:formatCode>0%</c:formatCode>
                <c:ptCount val="4"/>
                <c:pt idx="0">
                  <c:v>0.89595375722543347</c:v>
                </c:pt>
                <c:pt idx="1">
                  <c:v>0.92485549132947964</c:v>
                </c:pt>
                <c:pt idx="2">
                  <c:v>0.89595375722543347</c:v>
                </c:pt>
                <c:pt idx="3">
                  <c:v>0.87283236994219648</c:v>
                </c:pt>
              </c:numCache>
            </c:numRef>
          </c:val>
          <c:extLst>
            <c:ext xmlns:c16="http://schemas.microsoft.com/office/drawing/2014/chart" uri="{C3380CC4-5D6E-409C-BE32-E72D297353CC}">
              <c16:uniqueId val="{00000008-9627-4C30-B201-8C22B26CDCF7}"/>
            </c:ext>
          </c:extLst>
        </c:ser>
        <c:dLbls>
          <c:showLegendKey val="0"/>
          <c:showVal val="0"/>
          <c:showCatName val="0"/>
          <c:showSerName val="0"/>
          <c:showPercent val="0"/>
          <c:showBubbleSize val="0"/>
        </c:dLbls>
        <c:gapWidth val="45"/>
        <c:axId val="98251904"/>
        <c:axId val="98253440"/>
      </c:barChart>
      <c:catAx>
        <c:axId val="98251904"/>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98253440"/>
        <c:crosses val="autoZero"/>
        <c:auto val="0"/>
        <c:lblAlgn val="ctr"/>
        <c:lblOffset val="100"/>
        <c:noMultiLvlLbl val="0"/>
      </c:catAx>
      <c:valAx>
        <c:axId val="98253440"/>
        <c:scaling>
          <c:orientation val="minMax"/>
          <c:max val="1"/>
          <c:min val="0"/>
        </c:scaling>
        <c:delete val="1"/>
        <c:axPos val="l"/>
        <c:numFmt formatCode="0%" sourceLinked="1"/>
        <c:majorTickMark val="out"/>
        <c:minorTickMark val="none"/>
        <c:tickLblPos val="nextTo"/>
        <c:crossAx val="98251904"/>
        <c:crosses val="autoZero"/>
        <c:crossBetween val="between"/>
      </c:valAx>
    </c:plotArea>
    <c:plotVisOnly val="1"/>
    <c:dispBlanksAs val="gap"/>
    <c:showDLblsOverMax val="0"/>
  </c:chart>
  <c:txPr>
    <a:bodyPr/>
    <a:lstStyle/>
    <a:p>
      <a:pPr>
        <a:defRPr sz="900" b="0" smtId="4294967295">
          <a:solidFill>
            <a:schemeClr val="tx1"/>
          </a:solidFill>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OVERALL EXPERIENCE</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3A27-4996-9A6C-64CF11ED40D1}"/>
              </c:ext>
            </c:extLst>
          </c:dPt>
          <c:dPt>
            <c:idx val="4"/>
            <c:bubble3D val="0"/>
            <c:extLst>
              <c:ext xmlns:c16="http://schemas.microsoft.com/office/drawing/2014/chart" uri="{C3380CC4-5D6E-409C-BE32-E72D297353CC}">
                <c16:uniqueId val="{00000003-3A27-4996-9A6C-64CF11ED40D1}"/>
              </c:ext>
            </c:extLst>
          </c:dPt>
          <c:dPt>
            <c:idx val="5"/>
            <c:bubble3D val="0"/>
            <c:extLst>
              <c:ext xmlns:c16="http://schemas.microsoft.com/office/drawing/2014/chart" uri="{C3380CC4-5D6E-409C-BE32-E72D297353CC}">
                <c16:uniqueId val="{00000005-3A27-4996-9A6C-64CF11ED40D1}"/>
              </c:ext>
            </c:extLst>
          </c:dPt>
          <c:dPt>
            <c:idx val="6"/>
            <c:bubble3D val="0"/>
            <c:extLst>
              <c:ext xmlns:c16="http://schemas.microsoft.com/office/drawing/2014/chart" uri="{C3380CC4-5D6E-409C-BE32-E72D297353CC}">
                <c16:uniqueId val="{00000007-3A27-4996-9A6C-64CF11ED40D1}"/>
              </c:ext>
            </c:extLst>
          </c:dPt>
          <c:dPt>
            <c:idx val="7"/>
            <c:bubble3D val="0"/>
            <c:extLst>
              <c:ext xmlns:c16="http://schemas.microsoft.com/office/drawing/2014/chart" uri="{C3380CC4-5D6E-409C-BE32-E72D297353CC}">
                <c16:uniqueId val="{00000009-3A27-4996-9A6C-64CF11ED40D1}"/>
              </c:ext>
            </c:extLst>
          </c:dPt>
          <c:dPt>
            <c:idx val="8"/>
            <c:bubble3D val="0"/>
            <c:extLst>
              <c:ext xmlns:c16="http://schemas.microsoft.com/office/drawing/2014/chart" uri="{C3380CC4-5D6E-409C-BE32-E72D297353CC}">
                <c16:uniqueId val="{0000000B-3A27-4996-9A6C-64CF11ED40D1}"/>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7E1-46A3-921A-7A5C8AF83F77}"/>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A27-4996-9A6C-64CF11ED40D1}"/>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7E1-46A3-921A-7A5C8AF83F77}"/>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A27-4996-9A6C-64CF11ED40D1}"/>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A27-4996-9A6C-64CF11ED40D1}"/>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A27-4996-9A6C-64CF11ED40D1}"/>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27-4996-9A6C-64CF11ED40D1}"/>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A27-4996-9A6C-64CF11ED40D1}"/>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7E1-46A3-921A-7A5C8AF83F77}"/>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7E1-46A3-921A-7A5C8AF83F77}"/>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7E1-46A3-921A-7A5C8AF83F77}"/>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B0-4AEE-97A0-A32E07B93504}"/>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F6-4FF3-A89F-1B92E366627C}"/>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6B-45C3-972D-776D6BAAC284}"/>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D59-4805-B823-4D49A3AE6586}"/>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0.93421052631578949</c:v>
                </c:pt>
                <c:pt idx="1">
                  <c:v>0.95750000000000002</c:v>
                </c:pt>
                <c:pt idx="2">
                  <c:v>0.99367088607594933</c:v>
                </c:pt>
                <c:pt idx="4">
                  <c:v>0.95736434108527135</c:v>
                </c:pt>
                <c:pt idx="5">
                  <c:v>0.96277915632754341</c:v>
                </c:pt>
                <c:pt idx="6">
                  <c:v>0.92620865139949105</c:v>
                </c:pt>
                <c:pt idx="7">
                  <c:v>0.92275574112734859</c:v>
                </c:pt>
                <c:pt idx="8">
                  <c:v>0.93493975903614468</c:v>
                </c:pt>
                <c:pt idx="9">
                  <c:v>0.92</c:v>
                </c:pt>
                <c:pt idx="10">
                  <c:v>0.95329087048832273</c:v>
                </c:pt>
                <c:pt idx="11">
                  <c:v>0.91022443890274318</c:v>
                </c:pt>
                <c:pt idx="12">
                  <c:v>0.94907407407407407</c:v>
                </c:pt>
                <c:pt idx="13">
                  <c:v>0.94988066825775652</c:v>
                </c:pt>
                <c:pt idx="14">
                  <c:v>0.94907407407407407</c:v>
                </c:pt>
                <c:pt idx="15">
                  <c:v>0.95226730310262508</c:v>
                </c:pt>
                <c:pt idx="16">
                  <c:v>0.95299999999999996</c:v>
                </c:pt>
              </c:numCache>
            </c:numRef>
          </c:val>
          <c:smooth val="0"/>
          <c:extLst>
            <c:ext xmlns:c16="http://schemas.microsoft.com/office/drawing/2014/chart" uri="{C3380CC4-5D6E-409C-BE32-E72D297353CC}">
              <c16:uniqueId val="{0000000C-3A27-4996-9A6C-64CF11ED40D1}"/>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WI-FI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B3D5-4EE9-9B09-CB5C8BD2A9AD}"/>
              </c:ext>
            </c:extLst>
          </c:dPt>
          <c:dPt>
            <c:idx val="4"/>
            <c:bubble3D val="0"/>
            <c:extLst>
              <c:ext xmlns:c16="http://schemas.microsoft.com/office/drawing/2014/chart" uri="{C3380CC4-5D6E-409C-BE32-E72D297353CC}">
                <c16:uniqueId val="{00000003-B3D5-4EE9-9B09-CB5C8BD2A9AD}"/>
              </c:ext>
            </c:extLst>
          </c:dPt>
          <c:dPt>
            <c:idx val="5"/>
            <c:bubble3D val="0"/>
            <c:extLst>
              <c:ext xmlns:c16="http://schemas.microsoft.com/office/drawing/2014/chart" uri="{C3380CC4-5D6E-409C-BE32-E72D297353CC}">
                <c16:uniqueId val="{00000005-B3D5-4EE9-9B09-CB5C8BD2A9AD}"/>
              </c:ext>
            </c:extLst>
          </c:dPt>
          <c:dPt>
            <c:idx val="6"/>
            <c:bubble3D val="0"/>
            <c:extLst>
              <c:ext xmlns:c16="http://schemas.microsoft.com/office/drawing/2014/chart" uri="{C3380CC4-5D6E-409C-BE32-E72D297353CC}">
                <c16:uniqueId val="{00000007-B3D5-4EE9-9B09-CB5C8BD2A9AD}"/>
              </c:ext>
            </c:extLst>
          </c:dPt>
          <c:dPt>
            <c:idx val="7"/>
            <c:bubble3D val="0"/>
            <c:extLst>
              <c:ext xmlns:c16="http://schemas.microsoft.com/office/drawing/2014/chart" uri="{C3380CC4-5D6E-409C-BE32-E72D297353CC}">
                <c16:uniqueId val="{00000009-B3D5-4EE9-9B09-CB5C8BD2A9AD}"/>
              </c:ext>
            </c:extLst>
          </c:dPt>
          <c:dPt>
            <c:idx val="8"/>
            <c:bubble3D val="0"/>
            <c:extLst>
              <c:ext xmlns:c16="http://schemas.microsoft.com/office/drawing/2014/chart" uri="{C3380CC4-5D6E-409C-BE32-E72D297353CC}">
                <c16:uniqueId val="{0000000B-B3D5-4EE9-9B09-CB5C8BD2A9AD}"/>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F69-44AC-BF97-3A772A3E0CEB}"/>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D5-4EE9-9B09-CB5C8BD2A9AD}"/>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F69-44AC-BF97-3A772A3E0CEB}"/>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D5-4EE9-9B09-CB5C8BD2A9AD}"/>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D5-4EE9-9B09-CB5C8BD2A9AD}"/>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D5-4EE9-9B09-CB5C8BD2A9AD}"/>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3D5-4EE9-9B09-CB5C8BD2A9AD}"/>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3D5-4EE9-9B09-CB5C8BD2A9AD}"/>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F69-44AC-BF97-3A772A3E0CEB}"/>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69-44AC-BF97-3A772A3E0CEB}"/>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69-44AC-BF97-3A772A3E0CEB}"/>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D8-494A-9988-BB0A7C708518}"/>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32-443D-A5AD-AEF302FAB3D6}"/>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C16-492D-9558-6BE49C100A31}"/>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40-4468-AD5E-191A774CCB60}"/>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0.82</c:v>
                </c:pt>
                <c:pt idx="1">
                  <c:v>0.9285714285714286</c:v>
                </c:pt>
                <c:pt idx="2">
                  <c:v>0.93367346938775508</c:v>
                </c:pt>
                <c:pt idx="4">
                  <c:v>0.93457943925233644</c:v>
                </c:pt>
                <c:pt idx="5">
                  <c:v>0.93377483443708609</c:v>
                </c:pt>
                <c:pt idx="6">
                  <c:v>0.92397660818713445</c:v>
                </c:pt>
                <c:pt idx="7">
                  <c:v>0.90222222222222226</c:v>
                </c:pt>
                <c:pt idx="8">
                  <c:v>0.89473684210526316</c:v>
                </c:pt>
                <c:pt idx="9">
                  <c:v>0.83152173913043492</c:v>
                </c:pt>
                <c:pt idx="10">
                  <c:v>0.88709677419354827</c:v>
                </c:pt>
                <c:pt idx="11">
                  <c:v>0.88271604938271619</c:v>
                </c:pt>
                <c:pt idx="12">
                  <c:v>0.8571428571428571</c:v>
                </c:pt>
                <c:pt idx="13">
                  <c:v>0.81325301204819278</c:v>
                </c:pt>
                <c:pt idx="14">
                  <c:v>0.83333333333333348</c:v>
                </c:pt>
                <c:pt idx="15">
                  <c:v>0.8851351351351352</c:v>
                </c:pt>
                <c:pt idx="16">
                  <c:v>0.89595375722543347</c:v>
                </c:pt>
              </c:numCache>
            </c:numRef>
          </c:val>
          <c:smooth val="0"/>
          <c:extLst>
            <c:ext xmlns:c16="http://schemas.microsoft.com/office/drawing/2014/chart" uri="{C3380CC4-5D6E-409C-BE32-E72D297353CC}">
              <c16:uniqueId val="{0000000C-B3D5-4EE9-9B09-CB5C8BD2A9AD}"/>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0277946025978"/>
          <c:y val="8.6944592048693287E-2"/>
          <c:w val="0.75641025641025639"/>
          <c:h val="0.7239263803680982"/>
        </c:manualLayout>
      </c:layout>
      <c:pieChart>
        <c:varyColors val="1"/>
        <c:ser>
          <c:idx val="0"/>
          <c:order val="0"/>
          <c:tx>
            <c:strRef>
              <c:f>Sheet1!$B$1</c:f>
              <c:strCache>
                <c:ptCount val="1"/>
                <c:pt idx="0">
                  <c:v>Q2 2023</c:v>
                </c:pt>
              </c:strCache>
            </c:strRef>
          </c:tx>
          <c:spPr>
            <a:solidFill>
              <a:schemeClr val="accent2"/>
            </a:solidFill>
          </c:spPr>
          <c:dPt>
            <c:idx val="0"/>
            <c:bubble3D val="0"/>
            <c:spPr>
              <a:solidFill>
                <a:srgbClr val="92D050"/>
              </a:solidFill>
            </c:spPr>
            <c:extLst>
              <c:ext xmlns:c16="http://schemas.microsoft.com/office/drawing/2014/chart" uri="{C3380CC4-5D6E-409C-BE32-E72D297353CC}">
                <c16:uniqueId val="{00000001-8CB5-44FE-8BD5-A24C994F18D7}"/>
              </c:ext>
            </c:extLst>
          </c:dPt>
          <c:dPt>
            <c:idx val="1"/>
            <c:bubble3D val="0"/>
            <c:spPr>
              <a:solidFill>
                <a:srgbClr val="E36D55"/>
              </a:solidFill>
            </c:spPr>
            <c:extLst>
              <c:ext xmlns:c16="http://schemas.microsoft.com/office/drawing/2014/chart" uri="{C3380CC4-5D6E-409C-BE32-E72D297353CC}">
                <c16:uniqueId val="{00000002-8CB5-44FE-8BD5-A24C994F18D7}"/>
              </c:ext>
            </c:extLst>
          </c:dPt>
          <c:dLbls>
            <c:dLbl>
              <c:idx val="0"/>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B5-44FE-8BD5-A24C994F18D7}"/>
                </c:ext>
              </c:extLst>
            </c:dLbl>
            <c:dLbl>
              <c:idx val="1"/>
              <c:spPr>
                <a:noFill/>
                <a:ln>
                  <a:noFill/>
                </a:ln>
                <a:effectLst/>
              </c:spPr>
              <c:txPr>
                <a:bodyPr wrap="square" lIns="91440" tIns="45720" rIns="91440" bIns="45720" anchor="ctr">
                  <a:spAutoFit/>
                </a:bodyPr>
                <a:lstStyle/>
                <a:p>
                  <a:pPr algn="ctr">
                    <a:defRPr sz="900" b="1" i="0" u="none" baseline="0">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B5-44FE-8BD5-A24C994F18D7}"/>
                </c:ext>
              </c:extLst>
            </c:dLbl>
            <c:spPr>
              <a:noFill/>
              <a:ln>
                <a:noFill/>
              </a:ln>
              <a:effectLst/>
            </c:spPr>
            <c:txPr>
              <a:bodyPr wrap="square" lIns="91440" tIns="45720" rIns="91440" bIns="45720" anchor="ctr">
                <a:spAutoFit/>
              </a:bodyPr>
              <a:lstStyle/>
              <a:p>
                <a:pPr algn="ctr">
                  <a:defRPr sz="900" b="1" i="0" u="none">
                    <a:solidFill>
                      <a:srgbClr val="333333"/>
                    </a:solidFill>
                    <a:latin typeface="Arial Narrow"/>
                    <a:ea typeface="Arial Narrow"/>
                    <a:cs typeface="Arial Narrow"/>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Yes</c:v>
                </c:pt>
                <c:pt idx="1">
                  <c:v>No</c:v>
                </c:pt>
              </c:strCache>
            </c:strRef>
          </c:cat>
          <c:val>
            <c:numRef>
              <c:f>Sheet1!$B$2:$B$3</c:f>
              <c:numCache>
                <c:formatCode>0%</c:formatCode>
                <c:ptCount val="2"/>
                <c:pt idx="0">
                  <c:v>0.40801886792452824</c:v>
                </c:pt>
                <c:pt idx="1">
                  <c:v>0.59198113207547165</c:v>
                </c:pt>
              </c:numCache>
            </c:numRef>
          </c:val>
          <c:extLst>
            <c:ext xmlns:c16="http://schemas.microsoft.com/office/drawing/2014/chart" uri="{C3380CC4-5D6E-409C-BE32-E72D297353CC}">
              <c16:uniqueId val="{00000003-8CB5-44FE-8BD5-A24C994F18D7}"/>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8397881090641022"/>
          <c:y val="0.78990650177001953"/>
          <c:w val="0.63821524381637573"/>
          <c:h val="0.1763668954372406"/>
        </c:manualLayout>
      </c:layout>
      <c:overlay val="0"/>
    </c:legend>
    <c:plotVisOnly val="1"/>
    <c:dispBlanksAs val="gap"/>
    <c:showDLblsOverMax val="0"/>
  </c:chart>
  <c:txPr>
    <a:bodyPr/>
    <a:lstStyle/>
    <a:p>
      <a:pPr>
        <a:defRPr sz="900" smtId="4294967295"/>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233864997646E-2"/>
          <c:y val="0.15066228684604607"/>
          <c:w val="0.96581196581196582"/>
          <c:h val="0.69938650306748462"/>
        </c:manualLayout>
      </c:layout>
      <c:barChart>
        <c:barDir val="col"/>
        <c:grouping val="clustered"/>
        <c:varyColors val="0"/>
        <c:ser>
          <c:idx val="0"/>
          <c:order val="0"/>
          <c:tx>
            <c:strRef>
              <c:f>Sheet1!$B$1</c:f>
              <c:strCache>
                <c:ptCount val="1"/>
                <c:pt idx="0">
                  <c:v>Q3 2023</c:v>
                </c:pt>
              </c:strCache>
            </c:strRef>
          </c:tx>
          <c:spPr>
            <a:solidFill>
              <a:schemeClr val="accent1"/>
            </a:solidFill>
          </c:spPr>
          <c:invertIfNegative val="0"/>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F22-49EE-9EEC-25281B3FBE11}"/>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F22-49EE-9EEC-25281B3FBE11}"/>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F22-49EE-9EEC-25281B3FBE11}"/>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At gate</c:v>
                </c:pt>
                <c:pt idx="1">
                  <c:v>In restaurant</c:v>
                </c:pt>
                <c:pt idx="2">
                  <c:v>Other</c:v>
                </c:pt>
              </c:strCache>
            </c:strRef>
          </c:cat>
          <c:val>
            <c:numRef>
              <c:f>Sheet1!$B$2:$B$4</c:f>
              <c:numCache>
                <c:formatCode>0%</c:formatCode>
                <c:ptCount val="3"/>
                <c:pt idx="0">
                  <c:v>0.93641618497109813</c:v>
                </c:pt>
                <c:pt idx="1">
                  <c:v>8.0924855491329495E-2</c:v>
                </c:pt>
                <c:pt idx="2">
                  <c:v>5.2023121387283239E-2</c:v>
                </c:pt>
              </c:numCache>
            </c:numRef>
          </c:val>
          <c:extLst>
            <c:ext xmlns:c16="http://schemas.microsoft.com/office/drawing/2014/chart" uri="{C3380CC4-5D6E-409C-BE32-E72D297353CC}">
              <c16:uniqueId val="{00000002-8A97-4F1B-9B3C-CBFAA22F6130}"/>
            </c:ext>
          </c:extLst>
        </c:ser>
        <c:dLbls>
          <c:showLegendKey val="0"/>
          <c:showVal val="0"/>
          <c:showCatName val="0"/>
          <c:showSerName val="0"/>
          <c:showPercent val="0"/>
          <c:showBubbleSize val="0"/>
        </c:dLbls>
        <c:gapWidth val="50"/>
        <c:axId val="140060544"/>
        <c:axId val="140061696"/>
      </c:barChart>
      <c:catAx>
        <c:axId val="140060544"/>
        <c:scaling>
          <c:orientation val="minMax"/>
        </c:scaling>
        <c:delete val="0"/>
        <c:axPos val="b"/>
        <c:numFmt formatCode="General" sourceLinked="0"/>
        <c:majorTickMark val="none"/>
        <c:minorTickMark val="none"/>
        <c:tickLblPos val="nextTo"/>
        <c:crossAx val="140061696"/>
        <c:crosses val="autoZero"/>
        <c:auto val="0"/>
        <c:lblAlgn val="ctr"/>
        <c:lblOffset val="100"/>
        <c:noMultiLvlLbl val="0"/>
      </c:catAx>
      <c:valAx>
        <c:axId val="140061696"/>
        <c:scaling>
          <c:orientation val="minMax"/>
          <c:max val="1"/>
        </c:scaling>
        <c:delete val="1"/>
        <c:axPos val="l"/>
        <c:numFmt formatCode="0%" sourceLinked="1"/>
        <c:majorTickMark val="out"/>
        <c:minorTickMark val="none"/>
        <c:tickLblPos val="nextTo"/>
        <c:crossAx val="140060544"/>
        <c:crosses val="autoZero"/>
        <c:crossBetween val="between"/>
      </c:valAx>
    </c:plotArea>
    <c:plotVisOnly val="1"/>
    <c:dispBlanksAs val="gap"/>
    <c:showDLblsOverMax val="0"/>
  </c:chart>
  <c:txPr>
    <a:bodyPr/>
    <a:lstStyle/>
    <a:p>
      <a:pPr>
        <a:defRPr sz="900" b="0" smtId="4294967295"/>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460711627720095E-2"/>
          <c:y val="8.2870253088786372E-2"/>
          <c:w val="0.91593266920663718"/>
          <c:h val="0.78460804921602745"/>
        </c:manualLayout>
      </c:layout>
      <c:barChart>
        <c:barDir val="col"/>
        <c:grouping val="clustered"/>
        <c:varyColors val="0"/>
        <c:ser>
          <c:idx val="0"/>
          <c:order val="0"/>
          <c:tx>
            <c:strRef>
              <c:f>Sheet1!$B$1</c:f>
              <c:strCache>
                <c:ptCount val="1"/>
                <c:pt idx="0">
                  <c:v>Q2 2023</c:v>
                </c:pt>
              </c:strCache>
            </c:strRef>
          </c:tx>
          <c:spPr>
            <a:solidFill>
              <a:srgbClr val="007367"/>
            </a:solidFill>
            <a:ln w="38100">
              <a:solidFill>
                <a:srgbClr val="007367"/>
              </a:solidFill>
            </a:ln>
          </c:spPr>
          <c:invertIfNegative val="0"/>
          <c:dPt>
            <c:idx val="1"/>
            <c:invertIfNegative val="0"/>
            <c:bubble3D val="0"/>
            <c:extLst>
              <c:ext xmlns:c16="http://schemas.microsoft.com/office/drawing/2014/chart" uri="{C3380CC4-5D6E-409C-BE32-E72D297353CC}">
                <c16:uniqueId val="{00000000-C94B-48C1-8934-064A90F500A7}"/>
              </c:ext>
            </c:extLst>
          </c:dPt>
          <c:dPt>
            <c:idx val="2"/>
            <c:invertIfNegative val="0"/>
            <c:bubble3D val="0"/>
            <c:spPr>
              <a:solidFill>
                <a:srgbClr val="007367"/>
              </a:solidFill>
              <a:ln w="38100">
                <a:solidFill>
                  <a:srgbClr val="00B0F0"/>
                </a:solidFill>
              </a:ln>
            </c:spPr>
            <c:extLst>
              <c:ext xmlns:c16="http://schemas.microsoft.com/office/drawing/2014/chart" uri="{C3380CC4-5D6E-409C-BE32-E72D297353CC}">
                <c16:uniqueId val="{00000001-C94B-48C1-8934-064A90F500A7}"/>
              </c:ext>
            </c:extLst>
          </c:dPt>
          <c:dPt>
            <c:idx val="3"/>
            <c:invertIfNegative val="0"/>
            <c:bubble3D val="0"/>
            <c:spPr>
              <a:solidFill>
                <a:srgbClr val="007367"/>
              </a:solidFill>
              <a:ln w="38100">
                <a:solidFill>
                  <a:srgbClr val="00B0F0"/>
                </a:solidFill>
              </a:ln>
            </c:spPr>
            <c:extLst>
              <c:ext xmlns:c16="http://schemas.microsoft.com/office/drawing/2014/chart" uri="{C3380CC4-5D6E-409C-BE32-E72D297353CC}">
                <c16:uniqueId val="{00000002-C94B-48C1-8934-064A90F500A7}"/>
              </c:ext>
            </c:extLst>
          </c:dPt>
          <c:dPt>
            <c:idx val="4"/>
            <c:invertIfNegative val="0"/>
            <c:bubble3D val="0"/>
            <c:spPr>
              <a:solidFill>
                <a:srgbClr val="007367"/>
              </a:solidFill>
              <a:ln w="38100">
                <a:solidFill>
                  <a:srgbClr val="00B0F0"/>
                </a:solidFill>
              </a:ln>
            </c:spPr>
            <c:extLst>
              <c:ext xmlns:c16="http://schemas.microsoft.com/office/drawing/2014/chart" uri="{C3380CC4-5D6E-409C-BE32-E72D297353CC}">
                <c16:uniqueId val="{00000003-C94B-48C1-8934-064A90F500A7}"/>
              </c:ext>
            </c:extLst>
          </c:dPt>
          <c:dPt>
            <c:idx val="5"/>
            <c:invertIfNegative val="0"/>
            <c:bubble3D val="0"/>
            <c:extLst>
              <c:ext xmlns:c16="http://schemas.microsoft.com/office/drawing/2014/chart" uri="{C3380CC4-5D6E-409C-BE32-E72D297353CC}">
                <c16:uniqueId val="{00000004-C94B-48C1-8934-064A90F500A7}"/>
              </c:ext>
            </c:extLst>
          </c:dPt>
          <c:dPt>
            <c:idx val="6"/>
            <c:invertIfNegative val="0"/>
            <c:bubble3D val="0"/>
            <c:extLst>
              <c:ext xmlns:c16="http://schemas.microsoft.com/office/drawing/2014/chart" uri="{C3380CC4-5D6E-409C-BE32-E72D297353CC}">
                <c16:uniqueId val="{00000005-C94B-48C1-8934-064A90F500A7}"/>
              </c:ext>
            </c:extLst>
          </c:dPt>
          <c:dPt>
            <c:idx val="7"/>
            <c:invertIfNegative val="0"/>
            <c:bubble3D val="0"/>
            <c:extLst>
              <c:ext xmlns:c16="http://schemas.microsoft.com/office/drawing/2014/chart" uri="{C3380CC4-5D6E-409C-BE32-E72D297353CC}">
                <c16:uniqueId val="{00000006-C94B-48C1-8934-064A90F500A7}"/>
              </c:ext>
            </c:extLst>
          </c:dPt>
          <c:dPt>
            <c:idx val="8"/>
            <c:invertIfNegative val="0"/>
            <c:bubble3D val="0"/>
            <c:extLst>
              <c:ext xmlns:c16="http://schemas.microsoft.com/office/drawing/2014/chart" uri="{C3380CC4-5D6E-409C-BE32-E72D297353CC}">
                <c16:uniqueId val="{00000007-C94B-48C1-8934-064A90F500A7}"/>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7BD2-4FEB-B04A-EB26206DC0C7}"/>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C94B-48C1-8934-064A90F500A7}"/>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94B-48C1-8934-064A90F500A7}"/>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C94B-48C1-8934-064A90F500A7}"/>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94B-48C1-8934-064A90F500A7}"/>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BAGGAGE DELIVERY OVERALL</c:v>
                </c:pt>
                <c:pt idx="1">
                  <c:v>Accuracy of receiving all baggage</c:v>
                </c:pt>
                <c:pt idx="2">
                  <c:v>Signs and directions to the baggage claim area</c:v>
                </c:pt>
                <c:pt idx="3">
                  <c:v>Information on which carousel to use</c:v>
                </c:pt>
                <c:pt idx="4">
                  <c:v>Timeliness of baggage delivery</c:v>
                </c:pt>
              </c:strCache>
            </c:strRef>
          </c:cat>
          <c:val>
            <c:numRef>
              <c:f>Sheet1!$B$2:$B$6</c:f>
              <c:numCache>
                <c:formatCode>0%</c:formatCode>
                <c:ptCount val="5"/>
                <c:pt idx="0">
                  <c:v>0.89788732394366211</c:v>
                </c:pt>
                <c:pt idx="1">
                  <c:v>0.93501805054151621</c:v>
                </c:pt>
                <c:pt idx="2">
                  <c:v>0.91666666666666652</c:v>
                </c:pt>
                <c:pt idx="3">
                  <c:v>0.8853046594982078</c:v>
                </c:pt>
                <c:pt idx="4">
                  <c:v>0.84501845018450172</c:v>
                </c:pt>
              </c:numCache>
            </c:numRef>
          </c:val>
          <c:extLst>
            <c:ext xmlns:c16="http://schemas.microsoft.com/office/drawing/2014/chart" uri="{C3380CC4-5D6E-409C-BE32-E72D297353CC}">
              <c16:uniqueId val="{00000008-C94B-48C1-8934-064A90F500A7}"/>
            </c:ext>
          </c:extLst>
        </c:ser>
        <c:dLbls>
          <c:showLegendKey val="0"/>
          <c:showVal val="0"/>
          <c:showCatName val="0"/>
          <c:showSerName val="0"/>
          <c:showPercent val="0"/>
          <c:showBubbleSize val="0"/>
        </c:dLbls>
        <c:gapWidth val="45"/>
        <c:axId val="98251904"/>
        <c:axId val="98253440"/>
      </c:barChart>
      <c:catAx>
        <c:axId val="98251904"/>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98253440"/>
        <c:crosses val="autoZero"/>
        <c:auto val="0"/>
        <c:lblAlgn val="ctr"/>
        <c:lblOffset val="100"/>
        <c:noMultiLvlLbl val="0"/>
      </c:catAx>
      <c:valAx>
        <c:axId val="98253440"/>
        <c:scaling>
          <c:orientation val="minMax"/>
          <c:max val="1"/>
          <c:min val="0"/>
        </c:scaling>
        <c:delete val="1"/>
        <c:axPos val="l"/>
        <c:numFmt formatCode="0%" sourceLinked="1"/>
        <c:majorTickMark val="out"/>
        <c:minorTickMark val="none"/>
        <c:tickLblPos val="nextTo"/>
        <c:crossAx val="98251904"/>
        <c:crosses val="autoZero"/>
        <c:crossBetween val="between"/>
      </c:valAx>
    </c:plotArea>
    <c:plotVisOnly val="1"/>
    <c:dispBlanksAs val="gap"/>
    <c:showDLblsOverMax val="0"/>
  </c:chart>
  <c:txPr>
    <a:bodyPr/>
    <a:lstStyle/>
    <a:p>
      <a:pPr>
        <a:defRPr sz="900" b="0" smtId="4294967295">
          <a:solidFill>
            <a:schemeClr val="tx1"/>
          </a:solidFill>
          <a:latin typeface="+mj-lt"/>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BAGGAGE DELIVERY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D3DA-4A8E-8869-BEDA8492FFD7}"/>
              </c:ext>
            </c:extLst>
          </c:dPt>
          <c:dPt>
            <c:idx val="4"/>
            <c:bubble3D val="0"/>
            <c:extLst>
              <c:ext xmlns:c16="http://schemas.microsoft.com/office/drawing/2014/chart" uri="{C3380CC4-5D6E-409C-BE32-E72D297353CC}">
                <c16:uniqueId val="{00000003-D3DA-4A8E-8869-BEDA8492FFD7}"/>
              </c:ext>
            </c:extLst>
          </c:dPt>
          <c:dPt>
            <c:idx val="5"/>
            <c:bubble3D val="0"/>
            <c:extLst>
              <c:ext xmlns:c16="http://schemas.microsoft.com/office/drawing/2014/chart" uri="{C3380CC4-5D6E-409C-BE32-E72D297353CC}">
                <c16:uniqueId val="{00000005-D3DA-4A8E-8869-BEDA8492FFD7}"/>
              </c:ext>
            </c:extLst>
          </c:dPt>
          <c:dPt>
            <c:idx val="6"/>
            <c:bubble3D val="0"/>
            <c:extLst>
              <c:ext xmlns:c16="http://schemas.microsoft.com/office/drawing/2014/chart" uri="{C3380CC4-5D6E-409C-BE32-E72D297353CC}">
                <c16:uniqueId val="{00000007-D3DA-4A8E-8869-BEDA8492FFD7}"/>
              </c:ext>
            </c:extLst>
          </c:dPt>
          <c:dPt>
            <c:idx val="7"/>
            <c:bubble3D val="0"/>
            <c:extLst>
              <c:ext xmlns:c16="http://schemas.microsoft.com/office/drawing/2014/chart" uri="{C3380CC4-5D6E-409C-BE32-E72D297353CC}">
                <c16:uniqueId val="{00000009-D3DA-4A8E-8869-BEDA8492FFD7}"/>
              </c:ext>
            </c:extLst>
          </c:dPt>
          <c:dPt>
            <c:idx val="8"/>
            <c:bubble3D val="0"/>
            <c:extLst>
              <c:ext xmlns:c16="http://schemas.microsoft.com/office/drawing/2014/chart" uri="{C3380CC4-5D6E-409C-BE32-E72D297353CC}">
                <c16:uniqueId val="{0000000B-D3DA-4A8E-8869-BEDA8492FFD7}"/>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37F-40AA-9AEB-C63BFB9298E9}"/>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DA-4A8E-8869-BEDA8492FFD7}"/>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37F-40AA-9AEB-C63BFB9298E9}"/>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3DA-4A8E-8869-BEDA8492FFD7}"/>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3DA-4A8E-8869-BEDA8492FFD7}"/>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3DA-4A8E-8869-BEDA8492FFD7}"/>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3DA-4A8E-8869-BEDA8492FFD7}"/>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3DA-4A8E-8869-BEDA8492FFD7}"/>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37F-40AA-9AEB-C63BFB9298E9}"/>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37F-40AA-9AEB-C63BFB9298E9}"/>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37F-40AA-9AEB-C63BFB9298E9}"/>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C3-4F1C-A64F-61645E8FD86B}"/>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B9-4A6C-AF95-46C6BE53EB11}"/>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E0-45B8-AC60-879FD7A3D2E6}"/>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37E-4193-BE9B-6E414EA244F9}"/>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0.89411764705882357</c:v>
                </c:pt>
                <c:pt idx="1">
                  <c:v>0.93609022556390964</c:v>
                </c:pt>
                <c:pt idx="2">
                  <c:v>0.98173515981735149</c:v>
                </c:pt>
                <c:pt idx="4">
                  <c:v>0.94904458598726116</c:v>
                </c:pt>
                <c:pt idx="5">
                  <c:v>0.94464944649446492</c:v>
                </c:pt>
                <c:pt idx="6">
                  <c:v>0.93269230769230771</c:v>
                </c:pt>
                <c:pt idx="7">
                  <c:v>0.89084507042253525</c:v>
                </c:pt>
                <c:pt idx="8">
                  <c:v>0.88846153846153841</c:v>
                </c:pt>
                <c:pt idx="9">
                  <c:v>0.85496183206106868</c:v>
                </c:pt>
                <c:pt idx="10">
                  <c:v>0.90189873417721533</c:v>
                </c:pt>
                <c:pt idx="11">
                  <c:v>0.88389513108614237</c:v>
                </c:pt>
                <c:pt idx="12">
                  <c:v>0.92592592592592593</c:v>
                </c:pt>
                <c:pt idx="13">
                  <c:v>0.90526315789473699</c:v>
                </c:pt>
                <c:pt idx="14">
                  <c:v>0.91166077738515905</c:v>
                </c:pt>
                <c:pt idx="15">
                  <c:v>0.92015209125475284</c:v>
                </c:pt>
                <c:pt idx="16">
                  <c:v>0.89788732394366211</c:v>
                </c:pt>
              </c:numCache>
            </c:numRef>
          </c:val>
          <c:smooth val="0"/>
          <c:extLst>
            <c:ext xmlns:c16="http://schemas.microsoft.com/office/drawing/2014/chart" uri="{C3380CC4-5D6E-409C-BE32-E72D297353CC}">
              <c16:uniqueId val="{0000000C-D3DA-4A8E-8869-BEDA8492FFD7}"/>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650464505948949E-2"/>
          <c:y val="8.2870253088786372E-2"/>
          <c:w val="0.94368820463714131"/>
          <c:h val="0.76583752172282105"/>
        </c:manualLayout>
      </c:layout>
      <c:barChart>
        <c:barDir val="col"/>
        <c:grouping val="clustered"/>
        <c:varyColors val="0"/>
        <c:ser>
          <c:idx val="0"/>
          <c:order val="0"/>
          <c:tx>
            <c:strRef>
              <c:f>Sheet1!$B$1</c:f>
              <c:strCache>
                <c:ptCount val="1"/>
                <c:pt idx="0">
                  <c:v>Q3 2023</c:v>
                </c:pt>
              </c:strCache>
            </c:strRef>
          </c:tx>
          <c:spPr>
            <a:solidFill>
              <a:srgbClr val="007367"/>
            </a:solidFill>
            <a:ln w="38100">
              <a:solidFill>
                <a:srgbClr val="007367"/>
              </a:solidFill>
            </a:ln>
          </c:spPr>
          <c:invertIfNegative val="0"/>
          <c:dPt>
            <c:idx val="1"/>
            <c:invertIfNegative val="0"/>
            <c:bubble3D val="0"/>
            <c:spPr>
              <a:solidFill>
                <a:srgbClr val="007367"/>
              </a:solidFill>
              <a:ln w="38100">
                <a:solidFill>
                  <a:srgbClr val="00B0F0"/>
                </a:solidFill>
              </a:ln>
            </c:spPr>
            <c:extLst>
              <c:ext xmlns:c16="http://schemas.microsoft.com/office/drawing/2014/chart" uri="{C3380CC4-5D6E-409C-BE32-E72D297353CC}">
                <c16:uniqueId val="{00000000-5C97-40AC-97D3-0BAF6016B6D7}"/>
              </c:ext>
            </c:extLst>
          </c:dPt>
          <c:dPt>
            <c:idx val="2"/>
            <c:invertIfNegative val="0"/>
            <c:bubble3D val="0"/>
            <c:spPr>
              <a:solidFill>
                <a:srgbClr val="007367"/>
              </a:solidFill>
              <a:ln w="38100">
                <a:noFill/>
              </a:ln>
            </c:spPr>
            <c:extLst>
              <c:ext xmlns:c16="http://schemas.microsoft.com/office/drawing/2014/chart" uri="{C3380CC4-5D6E-409C-BE32-E72D297353CC}">
                <c16:uniqueId val="{00000001-5C97-40AC-97D3-0BAF6016B6D7}"/>
              </c:ext>
            </c:extLst>
          </c:dPt>
          <c:dPt>
            <c:idx val="3"/>
            <c:invertIfNegative val="0"/>
            <c:bubble3D val="0"/>
            <c:extLst>
              <c:ext xmlns:c16="http://schemas.microsoft.com/office/drawing/2014/chart" uri="{C3380CC4-5D6E-409C-BE32-E72D297353CC}">
                <c16:uniqueId val="{00000002-5C97-40AC-97D3-0BAF6016B6D7}"/>
              </c:ext>
            </c:extLst>
          </c:dPt>
          <c:dPt>
            <c:idx val="4"/>
            <c:invertIfNegative val="0"/>
            <c:bubble3D val="0"/>
            <c:spPr>
              <a:solidFill>
                <a:srgbClr val="007367"/>
              </a:solidFill>
              <a:ln w="38100">
                <a:solidFill>
                  <a:srgbClr val="00B0F0"/>
                </a:solidFill>
              </a:ln>
            </c:spPr>
            <c:extLst>
              <c:ext xmlns:c16="http://schemas.microsoft.com/office/drawing/2014/chart" uri="{C3380CC4-5D6E-409C-BE32-E72D297353CC}">
                <c16:uniqueId val="{00000003-5C97-40AC-97D3-0BAF6016B6D7}"/>
              </c:ext>
            </c:extLst>
          </c:dPt>
          <c:dPt>
            <c:idx val="5"/>
            <c:invertIfNegative val="0"/>
            <c:bubble3D val="0"/>
            <c:extLst>
              <c:ext xmlns:c16="http://schemas.microsoft.com/office/drawing/2014/chart" uri="{C3380CC4-5D6E-409C-BE32-E72D297353CC}">
                <c16:uniqueId val="{00000004-5C97-40AC-97D3-0BAF6016B6D7}"/>
              </c:ext>
            </c:extLst>
          </c:dPt>
          <c:dPt>
            <c:idx val="6"/>
            <c:invertIfNegative val="0"/>
            <c:bubble3D val="0"/>
            <c:spPr>
              <a:solidFill>
                <a:srgbClr val="007367"/>
              </a:solidFill>
              <a:ln w="38100">
                <a:solidFill>
                  <a:srgbClr val="00B0F0"/>
                </a:solidFill>
              </a:ln>
            </c:spPr>
            <c:extLst>
              <c:ext xmlns:c16="http://schemas.microsoft.com/office/drawing/2014/chart" uri="{C3380CC4-5D6E-409C-BE32-E72D297353CC}">
                <c16:uniqueId val="{00000005-5C97-40AC-97D3-0BAF6016B6D7}"/>
              </c:ext>
            </c:extLst>
          </c:dPt>
          <c:dPt>
            <c:idx val="7"/>
            <c:invertIfNegative val="0"/>
            <c:bubble3D val="0"/>
            <c:extLst>
              <c:ext xmlns:c16="http://schemas.microsoft.com/office/drawing/2014/chart" uri="{C3380CC4-5D6E-409C-BE32-E72D297353CC}">
                <c16:uniqueId val="{00000006-5C97-40AC-97D3-0BAF6016B6D7}"/>
              </c:ext>
            </c:extLst>
          </c:dPt>
          <c:dPt>
            <c:idx val="8"/>
            <c:invertIfNegative val="0"/>
            <c:bubble3D val="0"/>
            <c:extLst>
              <c:ext xmlns:c16="http://schemas.microsoft.com/office/drawing/2014/chart" uri="{C3380CC4-5D6E-409C-BE32-E72D297353CC}">
                <c16:uniqueId val="{00000007-5C97-40AC-97D3-0BAF6016B6D7}"/>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68E4-4EC5-8FBD-4731D4EED3AD}"/>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C97-40AC-97D3-0BAF6016B6D7}"/>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C97-40AC-97D3-0BAF6016B6D7}"/>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C97-40AC-97D3-0BAF6016B6D7}"/>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C97-40AC-97D3-0BAF6016B6D7}"/>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C97-40AC-97D3-0BAF6016B6D7}"/>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C97-40AC-97D3-0BAF6016B6D7}"/>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LEAVING THE TERMINAL OVERALL</c:v>
                </c:pt>
                <c:pt idx="1">
                  <c:v>Ease of leaving airport grounds</c:v>
                </c:pt>
                <c:pt idx="2">
                  <c:v>Parking lot employee courtesy</c:v>
                </c:pt>
                <c:pt idx="3">
                  <c:v>Access to transportation
leaving the airport</c:v>
                </c:pt>
                <c:pt idx="4">
                  <c:v>Traffic conditions on roadways outside the airport</c:v>
                </c:pt>
                <c:pt idx="5">
                  <c:v>Ease of getting to parked car</c:v>
                </c:pt>
                <c:pt idx="6">
                  <c:v>Parking cost</c:v>
                </c:pt>
              </c:strCache>
            </c:strRef>
          </c:cat>
          <c:val>
            <c:numRef>
              <c:f>Sheet1!$B$2:$B$8</c:f>
              <c:numCache>
                <c:formatCode>0%</c:formatCode>
                <c:ptCount val="7"/>
                <c:pt idx="0">
                  <c:v>0.90880503144654101</c:v>
                </c:pt>
                <c:pt idx="1">
                  <c:v>0.91666666666666652</c:v>
                </c:pt>
                <c:pt idx="2">
                  <c:v>0.90291262135922334</c:v>
                </c:pt>
                <c:pt idx="3">
                  <c:v>0.8844765342960289</c:v>
                </c:pt>
                <c:pt idx="4">
                  <c:v>0.88216560509554143</c:v>
                </c:pt>
                <c:pt idx="5">
                  <c:v>0.85892116182572609</c:v>
                </c:pt>
                <c:pt idx="6">
                  <c:v>0.8</c:v>
                </c:pt>
              </c:numCache>
            </c:numRef>
          </c:val>
          <c:extLst>
            <c:ext xmlns:c16="http://schemas.microsoft.com/office/drawing/2014/chart" uri="{C3380CC4-5D6E-409C-BE32-E72D297353CC}">
              <c16:uniqueId val="{00000008-5C97-40AC-97D3-0BAF6016B6D7}"/>
            </c:ext>
          </c:extLst>
        </c:ser>
        <c:dLbls>
          <c:showLegendKey val="0"/>
          <c:showVal val="0"/>
          <c:showCatName val="0"/>
          <c:showSerName val="0"/>
          <c:showPercent val="0"/>
          <c:showBubbleSize val="0"/>
        </c:dLbls>
        <c:gapWidth val="45"/>
        <c:axId val="98251904"/>
        <c:axId val="98253440"/>
      </c:barChart>
      <c:catAx>
        <c:axId val="98251904"/>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98253440"/>
        <c:crosses val="autoZero"/>
        <c:auto val="0"/>
        <c:lblAlgn val="ctr"/>
        <c:lblOffset val="100"/>
        <c:noMultiLvlLbl val="0"/>
      </c:catAx>
      <c:valAx>
        <c:axId val="98253440"/>
        <c:scaling>
          <c:orientation val="minMax"/>
          <c:max val="1"/>
          <c:min val="0"/>
        </c:scaling>
        <c:delete val="1"/>
        <c:axPos val="l"/>
        <c:numFmt formatCode="0%" sourceLinked="1"/>
        <c:majorTickMark val="out"/>
        <c:minorTickMark val="none"/>
        <c:tickLblPos val="nextTo"/>
        <c:crossAx val="98251904"/>
        <c:crosses val="autoZero"/>
        <c:crossBetween val="between"/>
      </c:valAx>
    </c:plotArea>
    <c:plotVisOnly val="1"/>
    <c:dispBlanksAs val="gap"/>
    <c:showDLblsOverMax val="0"/>
  </c:chart>
  <c:txPr>
    <a:bodyPr/>
    <a:lstStyle/>
    <a:p>
      <a:pPr>
        <a:defRPr sz="900" b="0" smtId="4294967295">
          <a:solidFill>
            <a:schemeClr val="tx1"/>
          </a:solidFill>
          <a:latin typeface="+mj-lt"/>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LEAVING THE TERMINAL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CBD9-4DA9-8004-F85EFE05A4AE}"/>
              </c:ext>
            </c:extLst>
          </c:dPt>
          <c:dPt>
            <c:idx val="4"/>
            <c:bubble3D val="0"/>
            <c:extLst>
              <c:ext xmlns:c16="http://schemas.microsoft.com/office/drawing/2014/chart" uri="{C3380CC4-5D6E-409C-BE32-E72D297353CC}">
                <c16:uniqueId val="{00000003-CBD9-4DA9-8004-F85EFE05A4AE}"/>
              </c:ext>
            </c:extLst>
          </c:dPt>
          <c:dPt>
            <c:idx val="5"/>
            <c:bubble3D val="0"/>
            <c:extLst>
              <c:ext xmlns:c16="http://schemas.microsoft.com/office/drawing/2014/chart" uri="{C3380CC4-5D6E-409C-BE32-E72D297353CC}">
                <c16:uniqueId val="{00000005-CBD9-4DA9-8004-F85EFE05A4AE}"/>
              </c:ext>
            </c:extLst>
          </c:dPt>
          <c:dPt>
            <c:idx val="6"/>
            <c:bubble3D val="0"/>
            <c:extLst>
              <c:ext xmlns:c16="http://schemas.microsoft.com/office/drawing/2014/chart" uri="{C3380CC4-5D6E-409C-BE32-E72D297353CC}">
                <c16:uniqueId val="{00000007-CBD9-4DA9-8004-F85EFE05A4AE}"/>
              </c:ext>
            </c:extLst>
          </c:dPt>
          <c:dPt>
            <c:idx val="7"/>
            <c:bubble3D val="0"/>
            <c:extLst>
              <c:ext xmlns:c16="http://schemas.microsoft.com/office/drawing/2014/chart" uri="{C3380CC4-5D6E-409C-BE32-E72D297353CC}">
                <c16:uniqueId val="{00000009-CBD9-4DA9-8004-F85EFE05A4AE}"/>
              </c:ext>
            </c:extLst>
          </c:dPt>
          <c:dPt>
            <c:idx val="8"/>
            <c:bubble3D val="0"/>
            <c:extLst>
              <c:ext xmlns:c16="http://schemas.microsoft.com/office/drawing/2014/chart" uri="{C3380CC4-5D6E-409C-BE32-E72D297353CC}">
                <c16:uniqueId val="{0000000B-CBD9-4DA9-8004-F85EFE05A4AE}"/>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FE-475D-A869-01516D1F7CEF}"/>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D9-4DA9-8004-F85EFE05A4AE}"/>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FE-475D-A869-01516D1F7CEF}"/>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BD9-4DA9-8004-F85EFE05A4AE}"/>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D9-4DA9-8004-F85EFE05A4AE}"/>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BD9-4DA9-8004-F85EFE05A4AE}"/>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BD9-4DA9-8004-F85EFE05A4AE}"/>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BD9-4DA9-8004-F85EFE05A4AE}"/>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FE-475D-A869-01516D1F7CEF}"/>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FE-475D-A869-01516D1F7CEF}"/>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FE-475D-A869-01516D1F7CEF}"/>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F25-467B-BA72-5001EAC4058C}"/>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58-4091-B605-F0B937B3B0F8}"/>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F8A-4AB1-B4CE-8B2CB2D99DF1}"/>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B13-4B6C-96F1-69183ED819B1}"/>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0.90155440414507781</c:v>
                </c:pt>
                <c:pt idx="1">
                  <c:v>0.94788273615635188</c:v>
                </c:pt>
                <c:pt idx="2">
                  <c:v>0.97095435684647291</c:v>
                </c:pt>
                <c:pt idx="4">
                  <c:v>0.95833333333333348</c:v>
                </c:pt>
                <c:pt idx="5">
                  <c:v>0.95129870129870131</c:v>
                </c:pt>
                <c:pt idx="6">
                  <c:v>0.93032786885245899</c:v>
                </c:pt>
                <c:pt idx="7">
                  <c:v>0.90390390390390385</c:v>
                </c:pt>
                <c:pt idx="8">
                  <c:v>0.90625</c:v>
                </c:pt>
                <c:pt idx="9">
                  <c:v>0.88410596026490085</c:v>
                </c:pt>
                <c:pt idx="10">
                  <c:v>0.91643454038997219</c:v>
                </c:pt>
                <c:pt idx="11">
                  <c:v>0.89383561643835618</c:v>
                </c:pt>
                <c:pt idx="12">
                  <c:v>0.93377483443708609</c:v>
                </c:pt>
                <c:pt idx="13">
                  <c:v>0.92088607594936722</c:v>
                </c:pt>
                <c:pt idx="14">
                  <c:v>0.9380804953560371</c:v>
                </c:pt>
                <c:pt idx="15">
                  <c:v>0.94444444444444453</c:v>
                </c:pt>
                <c:pt idx="16">
                  <c:v>0.90880503144654101</c:v>
                </c:pt>
              </c:numCache>
            </c:numRef>
          </c:val>
          <c:smooth val="0"/>
          <c:extLst>
            <c:ext xmlns:c16="http://schemas.microsoft.com/office/drawing/2014/chart" uri="{C3380CC4-5D6E-409C-BE32-E72D297353CC}">
              <c16:uniqueId val="{0000000C-CBD9-4DA9-8004-F85EFE05A4AE}"/>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00215357695673E-2"/>
          <c:y val="4.9079754601226995E-2"/>
          <c:w val="0.88461538461538458"/>
          <c:h val="0.84662576687116564"/>
        </c:manualLayout>
      </c:layout>
      <c:pieChart>
        <c:varyColors val="1"/>
        <c:ser>
          <c:idx val="0"/>
          <c:order val="0"/>
          <c:tx>
            <c:strRef>
              <c:f>Sheet1!$B$1</c:f>
              <c:strCache>
                <c:ptCount val="1"/>
                <c:pt idx="0">
                  <c:v>Q3 2023</c:v>
                </c:pt>
              </c:strCache>
            </c:strRef>
          </c:tx>
          <c:spPr>
            <a:solidFill>
              <a:schemeClr val="accent3"/>
            </a:solidFill>
          </c:spPr>
          <c:explosion val="5"/>
          <c:dPt>
            <c:idx val="0"/>
            <c:bubble3D val="0"/>
            <c:extLst>
              <c:ext xmlns:c16="http://schemas.microsoft.com/office/drawing/2014/chart" uri="{C3380CC4-5D6E-409C-BE32-E72D297353CC}">
                <c16:uniqueId val="{00000000-3057-4C0B-A7DB-D8615BA21A4E}"/>
              </c:ext>
            </c:extLst>
          </c:dPt>
          <c:dPt>
            <c:idx val="1"/>
            <c:bubble3D val="0"/>
            <c:spPr>
              <a:solidFill>
                <a:srgbClr val="44BAC4"/>
              </a:solidFill>
            </c:spPr>
            <c:extLst>
              <c:ext xmlns:c16="http://schemas.microsoft.com/office/drawing/2014/chart" uri="{C3380CC4-5D6E-409C-BE32-E72D297353CC}">
                <c16:uniqueId val="{00000002-3057-4C0B-A7DB-D8615BA21A4E}"/>
              </c:ext>
            </c:extLst>
          </c:dPt>
          <c:dLbls>
            <c:dLbl>
              <c:idx val="0"/>
              <c:spPr>
                <a:noFill/>
                <a:ln>
                  <a:noFill/>
                </a:ln>
                <a:effectLst/>
              </c:spPr>
              <c:txPr>
                <a:bodyPr/>
                <a:lstStyle/>
                <a:p>
                  <a:pPr>
                    <a:defRPr sz="1050" b="1" baseline="0" smtId="4294967295">
                      <a:effectLst/>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57-4C0B-A7DB-D8615BA21A4E}"/>
                </c:ext>
              </c:extLst>
            </c:dLbl>
            <c:dLbl>
              <c:idx val="1"/>
              <c:spPr>
                <a:noFill/>
                <a:ln>
                  <a:noFill/>
                </a:ln>
                <a:effectLst/>
              </c:spPr>
              <c:txPr>
                <a:bodyPr/>
                <a:lstStyle/>
                <a:p>
                  <a:pPr>
                    <a:defRPr sz="1050" b="1" baseline="0" smtId="4294967295">
                      <a:effectLst/>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57-4C0B-A7DB-D8615BA21A4E}"/>
                </c:ext>
              </c:extLst>
            </c:dLbl>
            <c:spPr>
              <a:noFill/>
              <a:ln>
                <a:noFill/>
              </a:ln>
              <a:effectLst/>
            </c:spPr>
            <c:txPr>
              <a:bodyPr/>
              <a:lstStyle/>
              <a:p>
                <a:pPr>
                  <a:defRPr sz="1050" b="1" smtId="4294967295">
                    <a:effectLst/>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0.18632075471698112</c:v>
                </c:pt>
                <c:pt idx="1">
                  <c:v>0.81367924528301883</c:v>
                </c:pt>
              </c:numCache>
            </c:numRef>
          </c:val>
          <c:extLst>
            <c:ext xmlns:c16="http://schemas.microsoft.com/office/drawing/2014/chart" uri="{C3380CC4-5D6E-409C-BE32-E72D297353CC}">
              <c16:uniqueId val="{00000003-3057-4C0B-A7DB-D8615BA21A4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smtId="4294967295"/>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270958749491254E-2"/>
          <c:y val="5.225892213423558E-2"/>
          <c:w val="0.89671729852398041"/>
          <c:h val="0.83716552619700546"/>
        </c:manualLayout>
      </c:layout>
      <c:barChart>
        <c:barDir val="col"/>
        <c:grouping val="clustered"/>
        <c:varyColors val="0"/>
        <c:ser>
          <c:idx val="0"/>
          <c:order val="0"/>
          <c:tx>
            <c:strRef>
              <c:f>Sheet1!$B$1</c:f>
              <c:strCache>
                <c:ptCount val="1"/>
                <c:pt idx="0">
                  <c:v>Q3 2023</c:v>
                </c:pt>
              </c:strCache>
            </c:strRef>
          </c:tx>
          <c:spPr>
            <a:pattFill prst="pct5">
              <a:fgClr>
                <a:srgbClr val="007367"/>
              </a:fgClr>
              <a:bgClr>
                <a:srgbClr val="007367"/>
              </a:bgClr>
            </a:pattFill>
            <a:ln w="28575">
              <a:noFill/>
            </a:ln>
          </c:spPr>
          <c:invertIfNegative val="0"/>
          <c:dPt>
            <c:idx val="1"/>
            <c:invertIfNegative val="0"/>
            <c:bubble3D val="0"/>
            <c:extLst>
              <c:ext xmlns:c16="http://schemas.microsoft.com/office/drawing/2014/chart" uri="{C3380CC4-5D6E-409C-BE32-E72D297353CC}">
                <c16:uniqueId val="{00000000-0D84-4143-8DAE-3A4FF698F9E0}"/>
              </c:ext>
            </c:extLst>
          </c:dPt>
          <c:dPt>
            <c:idx val="2"/>
            <c:invertIfNegative val="0"/>
            <c:bubble3D val="0"/>
            <c:extLst>
              <c:ext xmlns:c16="http://schemas.microsoft.com/office/drawing/2014/chart" uri="{C3380CC4-5D6E-409C-BE32-E72D297353CC}">
                <c16:uniqueId val="{00000001-0D84-4143-8DAE-3A4FF698F9E0}"/>
              </c:ext>
            </c:extLst>
          </c:dPt>
          <c:dPt>
            <c:idx val="3"/>
            <c:invertIfNegative val="0"/>
            <c:bubble3D val="0"/>
            <c:extLst>
              <c:ext xmlns:c16="http://schemas.microsoft.com/office/drawing/2014/chart" uri="{C3380CC4-5D6E-409C-BE32-E72D297353CC}">
                <c16:uniqueId val="{00000002-0D84-4143-8DAE-3A4FF698F9E0}"/>
              </c:ext>
            </c:extLst>
          </c:dPt>
          <c:dPt>
            <c:idx val="4"/>
            <c:invertIfNegative val="0"/>
            <c:bubble3D val="0"/>
            <c:extLst>
              <c:ext xmlns:c16="http://schemas.microsoft.com/office/drawing/2014/chart" uri="{C3380CC4-5D6E-409C-BE32-E72D297353CC}">
                <c16:uniqueId val="{00000003-0D84-4143-8DAE-3A4FF698F9E0}"/>
              </c:ext>
            </c:extLst>
          </c:dPt>
          <c:dPt>
            <c:idx val="5"/>
            <c:invertIfNegative val="0"/>
            <c:bubble3D val="0"/>
            <c:extLst>
              <c:ext xmlns:c16="http://schemas.microsoft.com/office/drawing/2014/chart" uri="{C3380CC4-5D6E-409C-BE32-E72D297353CC}">
                <c16:uniqueId val="{00000004-0D84-4143-8DAE-3A4FF698F9E0}"/>
              </c:ext>
            </c:extLst>
          </c:dPt>
          <c:dPt>
            <c:idx val="7"/>
            <c:invertIfNegative val="0"/>
            <c:bubble3D val="0"/>
            <c:extLst>
              <c:ext xmlns:c16="http://schemas.microsoft.com/office/drawing/2014/chart" uri="{C3380CC4-5D6E-409C-BE32-E72D297353CC}">
                <c16:uniqueId val="{00000005-0D84-4143-8DAE-3A4FF698F9E0}"/>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F83B-4BAB-B972-6F00F838E9ED}"/>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D84-4143-8DAE-3A4FF698F9E0}"/>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D84-4143-8DAE-3A4FF698F9E0}"/>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D84-4143-8DAE-3A4FF698F9E0}"/>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Direct flight rather than connecting</c:v>
                </c:pt>
                <c:pt idx="1">
                  <c:v>Proximity/location</c:v>
                </c:pt>
                <c:pt idx="2">
                  <c:v>Price</c:v>
                </c:pt>
                <c:pt idx="3">
                  <c:v>Other</c:v>
                </c:pt>
              </c:strCache>
            </c:strRef>
          </c:cat>
          <c:val>
            <c:numRef>
              <c:f>Sheet1!$B$2:$B$5</c:f>
              <c:numCache>
                <c:formatCode>0%</c:formatCode>
                <c:ptCount val="4"/>
                <c:pt idx="0">
                  <c:v>0.51898734177215189</c:v>
                </c:pt>
                <c:pt idx="1">
                  <c:v>0.44303797468354422</c:v>
                </c:pt>
                <c:pt idx="2">
                  <c:v>0.41772151898734178</c:v>
                </c:pt>
                <c:pt idx="3">
                  <c:v>8.8607594936708847E-2</c:v>
                </c:pt>
              </c:numCache>
            </c:numRef>
          </c:val>
          <c:extLst>
            <c:ext xmlns:c16="http://schemas.microsoft.com/office/drawing/2014/chart" uri="{C3380CC4-5D6E-409C-BE32-E72D297353CC}">
              <c16:uniqueId val="{00000007-0D84-4143-8DAE-3A4FF698F9E0}"/>
            </c:ext>
          </c:extLst>
        </c:ser>
        <c:dLbls>
          <c:showLegendKey val="0"/>
          <c:showVal val="0"/>
          <c:showCatName val="0"/>
          <c:showSerName val="0"/>
          <c:showPercent val="0"/>
          <c:showBubbleSize val="0"/>
        </c:dLbls>
        <c:gapWidth val="45"/>
        <c:axId val="155833472"/>
        <c:axId val="155835008"/>
      </c:barChart>
      <c:catAx>
        <c:axId val="155833472"/>
        <c:scaling>
          <c:orientation val="minMax"/>
        </c:scaling>
        <c:delete val="0"/>
        <c:axPos val="b"/>
        <c:numFmt formatCode="General" sourceLinked="0"/>
        <c:majorTickMark val="none"/>
        <c:minorTickMark val="none"/>
        <c:tickLblPos val="nextTo"/>
        <c:spPr>
          <a:ln>
            <a:solidFill>
              <a:schemeClr val="bg1">
                <a:lumMod val="75000"/>
              </a:schemeClr>
            </a:solidFill>
          </a:ln>
        </c:spPr>
        <c:txPr>
          <a:bodyPr/>
          <a:lstStyle/>
          <a:p>
            <a:pPr>
              <a:defRPr sz="800" smtId="4294967295"/>
            </a:pPr>
            <a:endParaRPr lang="en-US"/>
          </a:p>
        </c:txPr>
        <c:crossAx val="155835008"/>
        <c:crosses val="autoZero"/>
        <c:auto val="0"/>
        <c:lblAlgn val="ctr"/>
        <c:lblOffset val="100"/>
        <c:noMultiLvlLbl val="0"/>
      </c:catAx>
      <c:valAx>
        <c:axId val="155835008"/>
        <c:scaling>
          <c:orientation val="minMax"/>
        </c:scaling>
        <c:delete val="1"/>
        <c:axPos val="l"/>
        <c:numFmt formatCode="0%" sourceLinked="1"/>
        <c:majorTickMark val="out"/>
        <c:minorTickMark val="none"/>
        <c:tickLblPos val="nextTo"/>
        <c:crossAx val="155833472"/>
        <c:crosses val="autoZero"/>
        <c:crossBetween val="between"/>
      </c:valAx>
    </c:plotArea>
    <c:plotVisOnly val="1"/>
    <c:dispBlanksAs val="gap"/>
    <c:showDLblsOverMax val="0"/>
  </c:chart>
  <c:txPr>
    <a:bodyPr/>
    <a:lstStyle/>
    <a:p>
      <a:pPr>
        <a:defRPr sz="900" b="0" smtId="4294967295">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4072866301668E-2"/>
          <c:y val="9.5569180035371362E-2"/>
          <c:w val="0.95081362233153099"/>
          <c:h val="0.75832931072553855"/>
        </c:manualLayout>
      </c:layout>
      <c:lineChart>
        <c:grouping val="standard"/>
        <c:varyColors val="0"/>
        <c:ser>
          <c:idx val="0"/>
          <c:order val="0"/>
          <c:tx>
            <c:strRef>
              <c:f>Sheet1!$A$2</c:f>
              <c:strCache>
                <c:ptCount val="1"/>
                <c:pt idx="0">
                  <c:v>Net Promoter Score</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3A27-4996-9A6C-64CF11ED40D1}"/>
              </c:ext>
            </c:extLst>
          </c:dPt>
          <c:dPt>
            <c:idx val="4"/>
            <c:bubble3D val="0"/>
            <c:extLst>
              <c:ext xmlns:c16="http://schemas.microsoft.com/office/drawing/2014/chart" uri="{C3380CC4-5D6E-409C-BE32-E72D297353CC}">
                <c16:uniqueId val="{00000003-3A27-4996-9A6C-64CF11ED40D1}"/>
              </c:ext>
            </c:extLst>
          </c:dPt>
          <c:dPt>
            <c:idx val="5"/>
            <c:bubble3D val="0"/>
            <c:extLst>
              <c:ext xmlns:c16="http://schemas.microsoft.com/office/drawing/2014/chart" uri="{C3380CC4-5D6E-409C-BE32-E72D297353CC}">
                <c16:uniqueId val="{00000005-3A27-4996-9A6C-64CF11ED40D1}"/>
              </c:ext>
            </c:extLst>
          </c:dPt>
          <c:dPt>
            <c:idx val="6"/>
            <c:bubble3D val="0"/>
            <c:extLst>
              <c:ext xmlns:c16="http://schemas.microsoft.com/office/drawing/2014/chart" uri="{C3380CC4-5D6E-409C-BE32-E72D297353CC}">
                <c16:uniqueId val="{00000007-3A27-4996-9A6C-64CF11ED40D1}"/>
              </c:ext>
            </c:extLst>
          </c:dPt>
          <c:dPt>
            <c:idx val="7"/>
            <c:bubble3D val="0"/>
            <c:extLst>
              <c:ext xmlns:c16="http://schemas.microsoft.com/office/drawing/2014/chart" uri="{C3380CC4-5D6E-409C-BE32-E72D297353CC}">
                <c16:uniqueId val="{00000009-3A27-4996-9A6C-64CF11ED40D1}"/>
              </c:ext>
            </c:extLst>
          </c:dPt>
          <c:dPt>
            <c:idx val="8"/>
            <c:bubble3D val="0"/>
            <c:extLst>
              <c:ext xmlns:c16="http://schemas.microsoft.com/office/drawing/2014/chart" uri="{C3380CC4-5D6E-409C-BE32-E72D297353CC}">
                <c16:uniqueId val="{0000000B-3A27-4996-9A6C-64CF11ED40D1}"/>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05-4B80-8AE4-855FF9A8CBCE}"/>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A27-4996-9A6C-64CF11ED40D1}"/>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05-4B80-8AE4-855FF9A8CBCE}"/>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A27-4996-9A6C-64CF11ED40D1}"/>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A27-4996-9A6C-64CF11ED40D1}"/>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A27-4996-9A6C-64CF11ED40D1}"/>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27-4996-9A6C-64CF11ED40D1}"/>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A27-4996-9A6C-64CF11ED40D1}"/>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C05-4B80-8AE4-855FF9A8CBCE}"/>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05-4B80-8AE4-855FF9A8CBCE}"/>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05-4B80-8AE4-855FF9A8CBCE}"/>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8FE-424B-A112-2EA259828B5D}"/>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0D-451A-B29C-B13E774A446F}"/>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A52-4A4B-967B-5E7B70532BF5}"/>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DF7-4DA7-A12E-ECAAB6665DFF}"/>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54.276315789473685</c:v>
                </c:pt>
                <c:pt idx="1">
                  <c:v>73</c:v>
                </c:pt>
                <c:pt idx="2">
                  <c:v>85.443037974683563</c:v>
                </c:pt>
                <c:pt idx="4">
                  <c:v>75.581395348837219</c:v>
                </c:pt>
                <c:pt idx="5">
                  <c:v>68.486352357320101</c:v>
                </c:pt>
                <c:pt idx="6">
                  <c:v>66.412213740458029</c:v>
                </c:pt>
                <c:pt idx="7">
                  <c:v>62.630480167014611</c:v>
                </c:pt>
                <c:pt idx="8">
                  <c:v>62.650602409638559</c:v>
                </c:pt>
                <c:pt idx="9">
                  <c:v>62</c:v>
                </c:pt>
                <c:pt idx="10">
                  <c:v>72.823779193205951</c:v>
                </c:pt>
                <c:pt idx="11">
                  <c:v>58.104738154613464</c:v>
                </c:pt>
                <c:pt idx="12">
                  <c:v>68.75</c:v>
                </c:pt>
                <c:pt idx="13">
                  <c:v>62.291169451074005</c:v>
                </c:pt>
                <c:pt idx="14">
                  <c:v>68.287037037037038</c:v>
                </c:pt>
                <c:pt idx="15">
                  <c:v>71.1217183770883</c:v>
                </c:pt>
                <c:pt idx="16">
                  <c:v>72</c:v>
                </c:pt>
              </c:numCache>
            </c:numRef>
          </c:val>
          <c:smooth val="0"/>
          <c:extLst>
            <c:ext xmlns:c16="http://schemas.microsoft.com/office/drawing/2014/chart" uri="{C3380CC4-5D6E-409C-BE32-E72D297353CC}">
              <c16:uniqueId val="{0000000C-3A27-4996-9A6C-64CF11ED40D1}"/>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00"/>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49763355060879E-2"/>
          <c:y val="7.6448663494102648E-2"/>
          <c:w val="0.96503861650675993"/>
          <c:h val="0.76208341622417985"/>
        </c:manualLayout>
      </c:layout>
      <c:barChart>
        <c:barDir val="col"/>
        <c:grouping val="clustered"/>
        <c:varyColors val="0"/>
        <c:ser>
          <c:idx val="0"/>
          <c:order val="0"/>
          <c:tx>
            <c:strRef>
              <c:f>Sheet1!$B$1</c:f>
              <c:strCache>
                <c:ptCount val="1"/>
                <c:pt idx="0">
                  <c:v>Q3 2023</c:v>
                </c:pt>
              </c:strCache>
            </c:strRef>
          </c:tx>
          <c:spPr>
            <a:solidFill>
              <a:schemeClr val="accent1"/>
            </a:solidFill>
            <a:ln w="38100">
              <a:solidFill>
                <a:srgbClr val="007367"/>
              </a:solidFill>
            </a:ln>
            <a:effectLst/>
          </c:spPr>
          <c:invertIfNegative val="0"/>
          <c:dPt>
            <c:idx val="0"/>
            <c:invertIfNegative val="0"/>
            <c:bubble3D val="0"/>
            <c:extLst>
              <c:ext xmlns:c16="http://schemas.microsoft.com/office/drawing/2014/chart" uri="{C3380CC4-5D6E-409C-BE32-E72D297353CC}">
                <c16:uniqueId val="{00000001-357F-4CAA-AA6E-FBA211298964}"/>
              </c:ext>
            </c:extLst>
          </c:dPt>
          <c:dPt>
            <c:idx val="1"/>
            <c:invertIfNegative val="0"/>
            <c:bubble3D val="0"/>
            <c:extLst>
              <c:ext xmlns:c16="http://schemas.microsoft.com/office/drawing/2014/chart" uri="{C3380CC4-5D6E-409C-BE32-E72D297353CC}">
                <c16:uniqueId val="{00000003-357F-4CAA-AA6E-FBA211298964}"/>
              </c:ext>
            </c:extLst>
          </c:dPt>
          <c:dPt>
            <c:idx val="2"/>
            <c:invertIfNegative val="0"/>
            <c:bubble3D val="0"/>
            <c:spPr>
              <a:solidFill>
                <a:schemeClr val="accent1"/>
              </a:solidFill>
              <a:ln w="38100">
                <a:noFill/>
              </a:ln>
              <a:effectLst/>
            </c:spPr>
            <c:extLst>
              <c:ext xmlns:c16="http://schemas.microsoft.com/office/drawing/2014/chart" uri="{C3380CC4-5D6E-409C-BE32-E72D297353CC}">
                <c16:uniqueId val="{00000004-357F-4CAA-AA6E-FBA211298964}"/>
              </c:ext>
            </c:extLst>
          </c:dPt>
          <c:dPt>
            <c:idx val="3"/>
            <c:invertIfNegative val="0"/>
            <c:bubble3D val="0"/>
            <c:extLst>
              <c:ext xmlns:c16="http://schemas.microsoft.com/office/drawing/2014/chart" uri="{C3380CC4-5D6E-409C-BE32-E72D297353CC}">
                <c16:uniqueId val="{00000006-357F-4CAA-AA6E-FBA211298964}"/>
              </c:ext>
            </c:extLst>
          </c:dPt>
          <c:dPt>
            <c:idx val="4"/>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8-357F-4CAA-AA6E-FBA211298964}"/>
              </c:ext>
            </c:extLst>
          </c:dPt>
          <c:dPt>
            <c:idx val="5"/>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A-357F-4CAA-AA6E-FBA211298964}"/>
              </c:ext>
            </c:extLst>
          </c:dPt>
          <c:dPt>
            <c:idx val="6"/>
            <c:invertIfNegative val="0"/>
            <c:bubble3D val="0"/>
            <c:extLst>
              <c:ext xmlns:c16="http://schemas.microsoft.com/office/drawing/2014/chart" uri="{C3380CC4-5D6E-409C-BE32-E72D297353CC}">
                <c16:uniqueId val="{0000000B-357F-4CAA-AA6E-FBA211298964}"/>
              </c:ext>
            </c:extLst>
          </c:dPt>
          <c:dPt>
            <c:idx val="7"/>
            <c:invertIfNegative val="0"/>
            <c:bubble3D val="0"/>
            <c:extLst>
              <c:ext xmlns:c16="http://schemas.microsoft.com/office/drawing/2014/chart" uri="{C3380CC4-5D6E-409C-BE32-E72D297353CC}">
                <c16:uniqueId val="{0000000C-357F-4CAA-AA6E-FBA211298964}"/>
              </c:ext>
            </c:extLst>
          </c:dPt>
          <c:dPt>
            <c:idx val="8"/>
            <c:invertIfNegative val="0"/>
            <c:bubble3D val="0"/>
            <c:spPr>
              <a:solidFill>
                <a:schemeClr val="accent1"/>
              </a:solidFill>
              <a:ln w="38100">
                <a:solidFill>
                  <a:srgbClr val="00B0F0"/>
                </a:solidFill>
              </a:ln>
              <a:effectLst/>
            </c:spPr>
            <c:extLst>
              <c:ext xmlns:c16="http://schemas.microsoft.com/office/drawing/2014/chart" uri="{C3380CC4-5D6E-409C-BE32-E72D297353CC}">
                <c16:uniqueId val="{0000000D-357F-4CAA-AA6E-FBA211298964}"/>
              </c:ext>
            </c:extLst>
          </c:dPt>
          <c:dPt>
            <c:idx val="9"/>
            <c:invertIfNegative val="0"/>
            <c:bubble3D val="0"/>
            <c:extLst>
              <c:ext xmlns:c16="http://schemas.microsoft.com/office/drawing/2014/chart" uri="{C3380CC4-5D6E-409C-BE32-E72D297353CC}">
                <c16:uniqueId val="{0000000E-357F-4CAA-AA6E-FBA211298964}"/>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57F-4CAA-AA6E-FBA211298964}"/>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57F-4CAA-AA6E-FBA211298964}"/>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57F-4CAA-AA6E-FBA211298964}"/>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57F-4CAA-AA6E-FBA211298964}"/>
                </c:ext>
              </c:extLst>
            </c:dLbl>
            <c:dLbl>
              <c:idx val="4"/>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57F-4CAA-AA6E-FBA211298964}"/>
                </c:ext>
              </c:extLst>
            </c:dLbl>
            <c:dLbl>
              <c:idx val="5"/>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57F-4CAA-AA6E-FBA211298964}"/>
                </c:ext>
              </c:extLst>
            </c:dLbl>
            <c:dLbl>
              <c:idx val="6"/>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57F-4CAA-AA6E-FBA211298964}"/>
                </c:ext>
              </c:extLst>
            </c:dLbl>
            <c:dLbl>
              <c:idx val="7"/>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57F-4CAA-AA6E-FBA211298964}"/>
                </c:ext>
              </c:extLst>
            </c:dLbl>
            <c:dLbl>
              <c:idx val="8"/>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57F-4CAA-AA6E-FBA211298964}"/>
                </c:ext>
              </c:extLst>
            </c:dLbl>
            <c:dLbl>
              <c:idx val="9"/>
              <c:spPr>
                <a:noFill/>
                <a:ln>
                  <a:noFill/>
                </a:ln>
                <a:effectLst/>
              </c:spPr>
              <c:txPr>
                <a:bodyPr wrap="square" lIns="38100" tIns="19050" rIns="38100" bIns="19050" anchor="ctr">
                  <a:spAutoFit/>
                </a:bodyPr>
                <a:lstStyle/>
                <a:p>
                  <a:pPr algn="ctr">
                    <a:defRPr sz="900" b="0" i="0" u="none" baseline="0">
                      <a:solidFill>
                        <a:srgbClr val="333333"/>
                      </a:solidFill>
                      <a:latin typeface="+mj-lt"/>
                      <a:ea typeface="+mj-lt"/>
                      <a:cs typeface="+mj-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57F-4CAA-AA6E-FBA211298964}"/>
                </c:ext>
              </c:extLst>
            </c:dLbl>
            <c:spPr>
              <a:noFill/>
              <a:ln>
                <a:noFill/>
              </a:ln>
              <a:effectLst/>
            </c:spPr>
            <c:txPr>
              <a:bodyPr wrap="square" lIns="38100" tIns="19050" rIns="38100" bIns="19050" anchor="ctr">
                <a:spAutoFit/>
              </a:bodyPr>
              <a:lstStyle/>
              <a:p>
                <a:pPr algn="ctr">
                  <a:defRPr sz="900" b="0" i="0" u="none">
                    <a:solidFill>
                      <a:srgbClr val="333333"/>
                    </a:solidFill>
                    <a:latin typeface="+mj-lt"/>
                    <a:ea typeface="+mj-lt"/>
                    <a:cs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Sheet1!$A$2:$A$12</c:f>
              <c:strCache>
                <c:ptCount val="11"/>
                <c:pt idx="0">
                  <c:v>GETTING TO THE TERMINAL OVERALL</c:v>
                </c:pt>
                <c:pt idx="1">
                  <c:v>Ease of dropoff in front of terminal</c:v>
                </c:pt>
                <c:pt idx="2">
                  <c:v>Traffic flow on airport roadways</c:v>
                </c:pt>
                <c:pt idx="3">
                  <c:v>Traffic conditions on roadways to
the airport</c:v>
                </c:pt>
                <c:pt idx="4">
                  <c:v>Road signage immediately leading into the airport</c:v>
                </c:pt>
                <c:pt idx="5">
                  <c:v>Signs or directions to parking</c:v>
                </c:pt>
                <c:pt idx="6">
                  <c:v>Airport traffic officer courtesy or helpfulness</c:v>
                </c:pt>
                <c:pt idx="7">
                  <c:v>Personal safety in parking garages</c:v>
                </c:pt>
                <c:pt idx="8">
                  <c:v>Availability of parking at the airport</c:v>
                </c:pt>
                <c:pt idx="9">
                  <c:v>Price of parking</c:v>
                </c:pt>
                <c:pt idx="10">
                  <c:v>The airport shuttle bus experience</c:v>
                </c:pt>
              </c:strCache>
            </c:strRef>
          </c:cat>
          <c:val>
            <c:numRef>
              <c:f>Sheet1!$B$2:$B$12</c:f>
              <c:numCache>
                <c:formatCode>0%</c:formatCode>
                <c:ptCount val="11"/>
                <c:pt idx="0">
                  <c:v>0.95377128953771295</c:v>
                </c:pt>
                <c:pt idx="1">
                  <c:v>0.97879858657243812</c:v>
                </c:pt>
                <c:pt idx="2">
                  <c:v>0.96577017114914421</c:v>
                </c:pt>
                <c:pt idx="3">
                  <c:v>0.94607843137254899</c:v>
                </c:pt>
                <c:pt idx="4">
                  <c:v>0.92307692307692302</c:v>
                </c:pt>
                <c:pt idx="5">
                  <c:v>0.92168674698795183</c:v>
                </c:pt>
                <c:pt idx="6">
                  <c:v>0.92028985507246364</c:v>
                </c:pt>
                <c:pt idx="7">
                  <c:v>0.86315789473684223</c:v>
                </c:pt>
                <c:pt idx="8">
                  <c:v>0.75105485232067504</c:v>
                </c:pt>
                <c:pt idx="9">
                  <c:v>0.74336283185840724</c:v>
                </c:pt>
              </c:numCache>
            </c:numRef>
          </c:val>
          <c:extLst>
            <c:ext xmlns:c16="http://schemas.microsoft.com/office/drawing/2014/chart" uri="{C3380CC4-5D6E-409C-BE32-E72D297353CC}">
              <c16:uniqueId val="{0000000F-357F-4CAA-AA6E-FBA211298964}"/>
            </c:ext>
          </c:extLst>
        </c:ser>
        <c:dLbls>
          <c:showLegendKey val="0"/>
          <c:showVal val="0"/>
          <c:showCatName val="0"/>
          <c:showSerName val="0"/>
          <c:showPercent val="0"/>
          <c:showBubbleSize val="0"/>
        </c:dLbls>
        <c:gapWidth val="69"/>
        <c:overlap val="-27"/>
        <c:axId val="472879008"/>
        <c:axId val="472883928"/>
      </c:barChart>
      <c:catAx>
        <c:axId val="4728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mn-cs"/>
              </a:defRPr>
            </a:pPr>
            <a:endParaRPr lang="en-US"/>
          </a:p>
        </c:txPr>
        <c:crossAx val="472883928"/>
        <c:crosses val="autoZero"/>
        <c:auto val="0"/>
        <c:lblAlgn val="ctr"/>
        <c:lblOffset val="100"/>
        <c:noMultiLvlLbl val="0"/>
      </c:catAx>
      <c:valAx>
        <c:axId val="472883928"/>
        <c:scaling>
          <c:orientation val="minMax"/>
          <c:max val="1"/>
        </c:scaling>
        <c:delete val="1"/>
        <c:axPos val="l"/>
        <c:numFmt formatCode="0%" sourceLinked="1"/>
        <c:majorTickMark val="out"/>
        <c:minorTickMark val="none"/>
        <c:tickLblPos val="nextTo"/>
        <c:crossAx val="47287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smtId="4294967295">
          <a:solidFill>
            <a:schemeClr val="tx1"/>
          </a:solidFill>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8127262285652E-2"/>
          <c:y val="9.5569180035371362E-2"/>
          <c:w val="0.959590363460745"/>
          <c:h val="0.75832931072553855"/>
        </c:manualLayout>
      </c:layout>
      <c:lineChart>
        <c:grouping val="standard"/>
        <c:varyColors val="0"/>
        <c:ser>
          <c:idx val="0"/>
          <c:order val="0"/>
          <c:tx>
            <c:strRef>
              <c:f>Sheet1!$A$2</c:f>
              <c:strCache>
                <c:ptCount val="1"/>
                <c:pt idx="0">
                  <c:v>GETTING TO THE TERMINAL OVERALL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Pt>
            <c:idx val="1"/>
            <c:bubble3D val="0"/>
            <c:extLst>
              <c:ext xmlns:c16="http://schemas.microsoft.com/office/drawing/2014/chart" uri="{C3380CC4-5D6E-409C-BE32-E72D297353CC}">
                <c16:uniqueId val="{00000001-AB2E-4010-8151-F2C1D661096B}"/>
              </c:ext>
            </c:extLst>
          </c:dPt>
          <c:dPt>
            <c:idx val="4"/>
            <c:bubble3D val="0"/>
            <c:extLst>
              <c:ext xmlns:c16="http://schemas.microsoft.com/office/drawing/2014/chart" uri="{C3380CC4-5D6E-409C-BE32-E72D297353CC}">
                <c16:uniqueId val="{00000003-AB2E-4010-8151-F2C1D661096B}"/>
              </c:ext>
            </c:extLst>
          </c:dPt>
          <c:dPt>
            <c:idx val="5"/>
            <c:bubble3D val="0"/>
            <c:extLst>
              <c:ext xmlns:c16="http://schemas.microsoft.com/office/drawing/2014/chart" uri="{C3380CC4-5D6E-409C-BE32-E72D297353CC}">
                <c16:uniqueId val="{00000005-AB2E-4010-8151-F2C1D661096B}"/>
              </c:ext>
            </c:extLst>
          </c:dPt>
          <c:dPt>
            <c:idx val="6"/>
            <c:bubble3D val="0"/>
            <c:extLst>
              <c:ext xmlns:c16="http://schemas.microsoft.com/office/drawing/2014/chart" uri="{C3380CC4-5D6E-409C-BE32-E72D297353CC}">
                <c16:uniqueId val="{00000007-AB2E-4010-8151-F2C1D661096B}"/>
              </c:ext>
            </c:extLst>
          </c:dPt>
          <c:dPt>
            <c:idx val="7"/>
            <c:bubble3D val="0"/>
            <c:extLst>
              <c:ext xmlns:c16="http://schemas.microsoft.com/office/drawing/2014/chart" uri="{C3380CC4-5D6E-409C-BE32-E72D297353CC}">
                <c16:uniqueId val="{00000009-AB2E-4010-8151-F2C1D661096B}"/>
              </c:ext>
            </c:extLst>
          </c:dPt>
          <c:dPt>
            <c:idx val="8"/>
            <c:bubble3D val="0"/>
            <c:extLst>
              <c:ext xmlns:c16="http://schemas.microsoft.com/office/drawing/2014/chart" uri="{C3380CC4-5D6E-409C-BE32-E72D297353CC}">
                <c16:uniqueId val="{0000000B-AB2E-4010-8151-F2C1D661096B}"/>
              </c:ext>
            </c:extLst>
          </c:dPt>
          <c:dLbls>
            <c:dLbl>
              <c:idx val="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4AE-49B3-8F17-C48019772A81}"/>
                </c:ext>
              </c:extLst>
            </c:dLbl>
            <c:dLbl>
              <c:idx val="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2E-4010-8151-F2C1D661096B}"/>
                </c:ext>
              </c:extLst>
            </c:dLbl>
            <c:dLbl>
              <c:idx val="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AE-49B3-8F17-C48019772A81}"/>
                </c:ext>
              </c:extLst>
            </c:dLbl>
            <c:dLbl>
              <c:idx val="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2E-4010-8151-F2C1D661096B}"/>
                </c:ext>
              </c:extLst>
            </c:dLbl>
            <c:dLbl>
              <c:idx val="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B2E-4010-8151-F2C1D661096B}"/>
                </c:ext>
              </c:extLst>
            </c:dLbl>
            <c:dLbl>
              <c:idx val="6"/>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B2E-4010-8151-F2C1D661096B}"/>
                </c:ext>
              </c:extLst>
            </c:dLbl>
            <c:dLbl>
              <c:idx val="7"/>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B2E-4010-8151-F2C1D661096B}"/>
                </c:ext>
              </c:extLst>
            </c:dLbl>
            <c:dLbl>
              <c:idx val="8"/>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B2E-4010-8151-F2C1D661096B}"/>
                </c:ext>
              </c:extLst>
            </c:dLbl>
            <c:dLbl>
              <c:idx val="9"/>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4AE-49B3-8F17-C48019772A81}"/>
                </c:ext>
              </c:extLst>
            </c:dLbl>
            <c:dLbl>
              <c:idx val="10"/>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AE-49B3-8F17-C48019772A81}"/>
                </c:ext>
              </c:extLst>
            </c:dLbl>
            <c:dLbl>
              <c:idx val="11"/>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4AE-49B3-8F17-C48019772A81}"/>
                </c:ext>
              </c:extLst>
            </c:dLbl>
            <c:dLbl>
              <c:idx val="12"/>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283-4FCA-B095-582865DC8BD5}"/>
                </c:ext>
              </c:extLst>
            </c:dLbl>
            <c:dLbl>
              <c:idx val="13"/>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FB-4CA8-8B37-15CCCE1F0EB8}"/>
                </c:ext>
              </c:extLst>
            </c:dLbl>
            <c:dLbl>
              <c:idx val="14"/>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81F-4C6B-AC05-75E02D3BD84B}"/>
                </c:ext>
              </c:extLst>
            </c:dLbl>
            <c:dLbl>
              <c:idx val="15"/>
              <c:spPr>
                <a:noFill/>
                <a:ln>
                  <a:noFill/>
                </a:ln>
                <a:effectLst/>
              </c:spPr>
              <c:txPr>
                <a:bodyPr wrap="square" lIns="91440" tIns="45720" rIns="91440" bIns="45720" anchor="ctr">
                  <a:spAutoFit/>
                </a:bodyPr>
                <a:lstStyle/>
                <a:p>
                  <a:pPr algn="ctr">
                    <a:defRPr sz="900" b="0" i="0" u="none" baseline="0">
                      <a:solidFill>
                        <a:srgbClr val="333333"/>
                      </a:solidFill>
                      <a:latin typeface="+mn-lt"/>
                      <a:ea typeface="+mn-lt"/>
                      <a:cs typeface="+mn-lt"/>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61-49BD-8B1D-A05144E8DEA8}"/>
                </c:ext>
              </c:extLst>
            </c:dLbl>
            <c:spPr>
              <a:noFill/>
              <a:ln>
                <a:noFill/>
              </a:ln>
              <a:effectLst/>
            </c:spPr>
            <c:txPr>
              <a:bodyPr wrap="square" lIns="91440" tIns="45720" rIns="91440" bIns="45720" anchor="ctr">
                <a:spAutoFit/>
              </a:bodyPr>
              <a:lstStyle/>
              <a:p>
                <a:pPr algn="ctr">
                  <a:defRPr sz="900" b="0" i="0" u="none">
                    <a:solidFill>
                      <a:srgbClr val="333333"/>
                    </a:solidFill>
                    <a:latin typeface="+mn-lt"/>
                    <a:ea typeface="+mn-lt"/>
                    <a:cs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c:spPr>
                </c15:leaderLines>
              </c:ext>
            </c:extLst>
          </c:dLbls>
          <c:cat>
            <c:strRef>
              <c:f>Sheet1!$B$1:$R$1</c:f>
              <c:strCache>
                <c:ptCount val="17"/>
                <c:pt idx="0">
                  <c:v>* Q3 2019</c:v>
                </c:pt>
                <c:pt idx="1">
                  <c:v>Q4 2019</c:v>
                </c:pt>
                <c:pt idx="2">
                  <c:v>Q1 2020</c:v>
                </c:pt>
                <c:pt idx="3">
                  <c:v>** Q2 2020</c:v>
                </c:pt>
                <c:pt idx="4">
                  <c:v>* Q3 2020</c:v>
                </c:pt>
                <c:pt idx="5">
                  <c:v>Q4 2020</c:v>
                </c:pt>
                <c:pt idx="6">
                  <c:v>Q1 2021</c:v>
                </c:pt>
                <c:pt idx="7">
                  <c:v>Q2 2021</c:v>
                </c:pt>
                <c:pt idx="8">
                  <c:v>Q3 2021</c:v>
                </c:pt>
                <c:pt idx="9">
                  <c:v>Q4 2021</c:v>
                </c:pt>
                <c:pt idx="10">
                  <c:v>Q1 2022</c:v>
                </c:pt>
                <c:pt idx="11">
                  <c:v>Q2 2022</c:v>
                </c:pt>
                <c:pt idx="12">
                  <c:v>Q3 2022</c:v>
                </c:pt>
                <c:pt idx="13">
                  <c:v>Q4 2022</c:v>
                </c:pt>
                <c:pt idx="14">
                  <c:v>Q1 2023</c:v>
                </c:pt>
                <c:pt idx="15">
                  <c:v>Q2 2023</c:v>
                </c:pt>
                <c:pt idx="16">
                  <c:v>Q3 2023</c:v>
                </c:pt>
              </c:strCache>
            </c:strRef>
          </c:cat>
          <c:val>
            <c:numRef>
              <c:f>Sheet1!$B$2:$R$2</c:f>
              <c:numCache>
                <c:formatCode>0%</c:formatCode>
                <c:ptCount val="17"/>
                <c:pt idx="0">
                  <c:v>0.91538461538461535</c:v>
                </c:pt>
                <c:pt idx="1">
                  <c:v>0.95928753180661563</c:v>
                </c:pt>
                <c:pt idx="2">
                  <c:v>0.98397435897435903</c:v>
                </c:pt>
                <c:pt idx="4">
                  <c:v>0.97647058823529409</c:v>
                </c:pt>
                <c:pt idx="5">
                  <c:v>0.97468354430379744</c:v>
                </c:pt>
                <c:pt idx="6">
                  <c:v>0.96325459317585294</c:v>
                </c:pt>
                <c:pt idx="7">
                  <c:v>0.92291220556745168</c:v>
                </c:pt>
                <c:pt idx="8">
                  <c:v>0.93483709273182958</c:v>
                </c:pt>
                <c:pt idx="9">
                  <c:v>0.93281653746770021</c:v>
                </c:pt>
                <c:pt idx="10">
                  <c:v>0.96746203904555317</c:v>
                </c:pt>
                <c:pt idx="11">
                  <c:v>0.95907928388746799</c:v>
                </c:pt>
                <c:pt idx="12">
                  <c:v>0.95683453237410077</c:v>
                </c:pt>
                <c:pt idx="13">
                  <c:v>0.96314496314496301</c:v>
                </c:pt>
                <c:pt idx="14">
                  <c:v>0.95734597156398116</c:v>
                </c:pt>
                <c:pt idx="15">
                  <c:v>0.95802469135802459</c:v>
                </c:pt>
                <c:pt idx="16">
                  <c:v>0.95399999999999996</c:v>
                </c:pt>
              </c:numCache>
            </c:numRef>
          </c:val>
          <c:smooth val="0"/>
          <c:extLst>
            <c:ext xmlns:c16="http://schemas.microsoft.com/office/drawing/2014/chart" uri="{C3380CC4-5D6E-409C-BE32-E72D297353CC}">
              <c16:uniqueId val="{0000000C-AB2E-4010-8151-F2C1D661096B}"/>
            </c:ext>
          </c:extLst>
        </c:ser>
        <c:dLbls>
          <c:showLegendKey val="0"/>
          <c:showVal val="0"/>
          <c:showCatName val="0"/>
          <c:showSerName val="0"/>
          <c:showPercent val="0"/>
          <c:showBubbleSize val="0"/>
        </c:dLbls>
        <c:marker val="1"/>
        <c:smooth val="0"/>
        <c:axId val="472879008"/>
        <c:axId val="472883928"/>
      </c:lineChart>
      <c:catAx>
        <c:axId val="47287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72883928"/>
        <c:crosses val="autoZero"/>
        <c:auto val="0"/>
        <c:lblAlgn val="ctr"/>
        <c:lblOffset val="100"/>
        <c:noMultiLvlLbl val="0"/>
      </c:catAx>
      <c:valAx>
        <c:axId val="472883928"/>
        <c:scaling>
          <c:orientation val="minMax"/>
          <c:max val="1"/>
          <c:min val="0"/>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bg1">
                    <a:lumMod val="65000"/>
                  </a:schemeClr>
                </a:solidFill>
                <a:latin typeface="+mn-lt"/>
                <a:ea typeface="+mn-ea"/>
                <a:cs typeface="+mn-cs"/>
              </a:defRPr>
            </a:pPr>
            <a:endParaRPr lang="en-US"/>
          </a:p>
        </c:txPr>
        <c:crossAx val="47287900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smtId="4294967295">
          <a:solidFill>
            <a:schemeClr val="tx1"/>
          </a:solidFill>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43414765462008"/>
          <c:y val="0"/>
          <c:w val="0.52564102564102566"/>
          <c:h val="0.99795501022494892"/>
        </c:manualLayout>
      </c:layout>
      <c:barChart>
        <c:barDir val="bar"/>
        <c:grouping val="clustered"/>
        <c:varyColors val="0"/>
        <c:ser>
          <c:idx val="0"/>
          <c:order val="0"/>
          <c:tx>
            <c:strRef>
              <c:f>Sheet1!$B$1</c:f>
              <c:strCache>
                <c:ptCount val="1"/>
                <c:pt idx="0">
                  <c:v>Q3 2023</c:v>
                </c:pt>
              </c:strCache>
            </c:strRef>
          </c:tx>
          <c:spPr>
            <a:solidFill>
              <a:schemeClr val="accent1"/>
            </a:solidFill>
          </c:spPr>
          <c:invertIfNegative val="0"/>
          <c:dLbls>
            <c:dLbl>
              <c:idx val="0"/>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6A6-4006-9D79-D183E9713776}"/>
                </c:ext>
              </c:extLst>
            </c:dLbl>
            <c:dLbl>
              <c:idx val="1"/>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6A6-4006-9D79-D183E9713776}"/>
                </c:ext>
              </c:extLst>
            </c:dLbl>
            <c:dLbl>
              <c:idx val="2"/>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6A6-4006-9D79-D183E9713776}"/>
                </c:ext>
              </c:extLst>
            </c:dLbl>
            <c:dLbl>
              <c:idx val="3"/>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6A6-4006-9D79-D183E9713776}"/>
                </c:ext>
              </c:extLst>
            </c:dLbl>
            <c:dLbl>
              <c:idx val="4"/>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6A6-4006-9D79-D183E9713776}"/>
                </c:ext>
              </c:extLst>
            </c:dLbl>
            <c:dLbl>
              <c:idx val="5"/>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6A6-4006-9D79-D183E9713776}"/>
                </c:ext>
              </c:extLst>
            </c:dLbl>
            <c:dLbl>
              <c:idx val="6"/>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6A6-4006-9D79-D183E9713776}"/>
                </c:ext>
              </c:extLst>
            </c:dLbl>
            <c:dLbl>
              <c:idx val="7"/>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A6-4006-9D79-D183E9713776}"/>
                </c:ext>
              </c:extLst>
            </c:dLbl>
            <c:dLbl>
              <c:idx val="8"/>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CFB-4464-9E3D-2FA61DD7AD7E}"/>
                </c:ext>
              </c:extLst>
            </c:dLbl>
            <c:dLbl>
              <c:idx val="9"/>
              <c:numFmt formatCode="[&lt;0.005]\&lt;0.\5\%;[&gt;=0.005]0%;;" sourceLinked="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CFB-4464-9E3D-2FA61DD7AD7E}"/>
                </c:ext>
              </c:extLst>
            </c:dLbl>
            <c:numFmt formatCode="[&lt;0.005]\&lt;0.\5\%;[&gt;=0.005]0%;;" sourceLinked="0"/>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Personal Car</c:v>
                </c:pt>
                <c:pt idx="1">
                  <c:v>Rental car/rental car shuttle</c:v>
                </c:pt>
                <c:pt idx="2">
                  <c:v>Ride Share (e.g., Uber, Lyft)</c:v>
                </c:pt>
                <c:pt idx="3">
                  <c:v>Hotel shuttle</c:v>
                </c:pt>
                <c:pt idx="4">
                  <c:v>Taxi</c:v>
                </c:pt>
                <c:pt idx="5">
                  <c:v>Limo/executive car/town car</c:v>
                </c:pt>
                <c:pt idx="6">
                  <c:v>Charter/tour bus</c:v>
                </c:pt>
                <c:pt idx="7">
                  <c:v>Public bus</c:v>
                </c:pt>
                <c:pt idx="8">
                  <c:v>Other Shuttle (e.g., eShuttle)</c:v>
                </c:pt>
                <c:pt idx="9">
                  <c:v>Other</c:v>
                </c:pt>
              </c:strCache>
            </c:strRef>
          </c:cat>
          <c:val>
            <c:numRef>
              <c:f>Sheet1!$B$2:$B$11</c:f>
              <c:numCache>
                <c:formatCode>0%</c:formatCode>
                <c:ptCount val="10"/>
                <c:pt idx="0">
                  <c:v>0.6556603773584907</c:v>
                </c:pt>
                <c:pt idx="1">
                  <c:v>0.19103773584905659</c:v>
                </c:pt>
                <c:pt idx="2">
                  <c:v>0.12735849056603774</c:v>
                </c:pt>
                <c:pt idx="3">
                  <c:v>9.4339622641509396E-3</c:v>
                </c:pt>
                <c:pt idx="4" formatCode="[&lt;0.005]\&lt;0.\5\%;[&gt;=0.005]0%;;">
                  <c:v>2.38663484486874E-3</c:v>
                </c:pt>
                <c:pt idx="5" formatCode="[&lt;0.005]\&lt;0.\5\%;[&gt;=0.005]0%;;">
                  <c:v>2.38663484486874E-3</c:v>
                </c:pt>
                <c:pt idx="6" formatCode="[&lt;0.005]\&lt;0.\5\%;[&gt;=0.005]0%;;">
                  <c:v>2.38663484486874E-3</c:v>
                </c:pt>
                <c:pt idx="7" formatCode="[&lt;0.005]\&lt;0.\5\%;[&gt;=0.005]0%;;">
                  <c:v>2.38663484486874E-3</c:v>
                </c:pt>
                <c:pt idx="8">
                  <c:v>1.8867924528301879E-2</c:v>
                </c:pt>
                <c:pt idx="9">
                  <c:v>1.179245283018868E-2</c:v>
                </c:pt>
              </c:numCache>
            </c:numRef>
          </c:val>
          <c:extLst>
            <c:ext xmlns:c16="http://schemas.microsoft.com/office/drawing/2014/chart" uri="{C3380CC4-5D6E-409C-BE32-E72D297353CC}">
              <c16:uniqueId val="{00000002-A438-4811-9EC2-CBD754DBAF2B}"/>
            </c:ext>
          </c:extLst>
        </c:ser>
        <c:dLbls>
          <c:showLegendKey val="0"/>
          <c:showVal val="0"/>
          <c:showCatName val="0"/>
          <c:showSerName val="0"/>
          <c:showPercent val="0"/>
          <c:showBubbleSize val="0"/>
        </c:dLbls>
        <c:gapWidth val="72"/>
        <c:axId val="140897280"/>
        <c:axId val="140900224"/>
      </c:barChart>
      <c:catAx>
        <c:axId val="140897280"/>
        <c:scaling>
          <c:orientation val="maxMin"/>
        </c:scaling>
        <c:delete val="0"/>
        <c:axPos val="l"/>
        <c:numFmt formatCode="General" sourceLinked="0"/>
        <c:majorTickMark val="none"/>
        <c:minorTickMark val="none"/>
        <c:tickLblPos val="nextTo"/>
        <c:spPr>
          <a:ln>
            <a:solidFill>
              <a:schemeClr val="bg1">
                <a:lumMod val="75000"/>
              </a:schemeClr>
            </a:solidFill>
          </a:ln>
        </c:spPr>
        <c:crossAx val="140900224"/>
        <c:crosses val="autoZero"/>
        <c:auto val="0"/>
        <c:lblAlgn val="ctr"/>
        <c:lblOffset val="100"/>
        <c:noMultiLvlLbl val="0"/>
      </c:catAx>
      <c:valAx>
        <c:axId val="140900224"/>
        <c:scaling>
          <c:orientation val="minMax"/>
          <c:max val="1"/>
        </c:scaling>
        <c:delete val="1"/>
        <c:axPos val="t"/>
        <c:numFmt formatCode="0%" sourceLinked="1"/>
        <c:majorTickMark val="out"/>
        <c:minorTickMark val="none"/>
        <c:tickLblPos val="nextTo"/>
        <c:crossAx val="140897280"/>
        <c:crosses val="autoZero"/>
        <c:crossBetween val="between"/>
      </c:valAx>
    </c:plotArea>
    <c:plotVisOnly val="1"/>
    <c:dispBlanksAs val="gap"/>
    <c:showDLblsOverMax val="0"/>
  </c:chart>
  <c:txPr>
    <a:bodyPr/>
    <a:lstStyle/>
    <a:p>
      <a:pPr>
        <a:defRPr sz="900" b="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7017968907732"/>
          <c:y val="0.12434632787465984"/>
          <c:w val="0.65811965811965811"/>
          <c:h val="0.62985685071574637"/>
        </c:manualLayout>
      </c:layout>
      <c:pieChart>
        <c:varyColors val="1"/>
        <c:ser>
          <c:idx val="0"/>
          <c:order val="0"/>
          <c:tx>
            <c:strRef>
              <c:f>Sheet1!$B$1</c:f>
              <c:strCache>
                <c:ptCount val="1"/>
                <c:pt idx="0">
                  <c:v>Q2 2023</c:v>
                </c:pt>
              </c:strCache>
            </c:strRef>
          </c:tx>
          <c:spPr>
            <a:solidFill>
              <a:schemeClr val="accent2"/>
            </a:solidFill>
          </c:spPr>
          <c:dPt>
            <c:idx val="0"/>
            <c:bubble3D val="0"/>
            <c:extLst>
              <c:ext xmlns:c16="http://schemas.microsoft.com/office/drawing/2014/chart" uri="{C3380CC4-5D6E-409C-BE32-E72D297353CC}">
                <c16:uniqueId val="{00000000-D90B-4C64-8275-4EAE9371CAE0}"/>
              </c:ext>
            </c:extLst>
          </c:dPt>
          <c:dPt>
            <c:idx val="1"/>
            <c:bubble3D val="0"/>
            <c:spPr>
              <a:solidFill>
                <a:schemeClr val="accent5"/>
              </a:solidFill>
            </c:spPr>
            <c:extLst>
              <c:ext xmlns:c16="http://schemas.microsoft.com/office/drawing/2014/chart" uri="{C3380CC4-5D6E-409C-BE32-E72D297353CC}">
                <c16:uniqueId val="{00000002-D90B-4C64-8275-4EAE9371CAE0}"/>
              </c:ext>
            </c:extLst>
          </c:dPt>
          <c:dPt>
            <c:idx val="2"/>
            <c:bubble3D val="0"/>
            <c:spPr>
              <a:solidFill>
                <a:schemeClr val="accent4"/>
              </a:solidFill>
            </c:spPr>
            <c:extLst>
              <c:ext xmlns:c16="http://schemas.microsoft.com/office/drawing/2014/chart" uri="{C3380CC4-5D6E-409C-BE32-E72D297353CC}">
                <c16:uniqueId val="{00000004-D90B-4C64-8275-4EAE9371CAE0}"/>
              </c:ext>
            </c:extLst>
          </c:dPt>
          <c:dPt>
            <c:idx val="3"/>
            <c:bubble3D val="0"/>
            <c:spPr>
              <a:solidFill>
                <a:schemeClr val="accent3"/>
              </a:solidFill>
            </c:spPr>
            <c:extLst>
              <c:ext xmlns:c16="http://schemas.microsoft.com/office/drawing/2014/chart" uri="{C3380CC4-5D6E-409C-BE32-E72D297353CC}">
                <c16:uniqueId val="{00000006-D90B-4C64-8275-4EAE9371CAE0}"/>
              </c:ext>
            </c:extLst>
          </c:dPt>
          <c:dPt>
            <c:idx val="4"/>
            <c:bubble3D val="0"/>
            <c:spPr>
              <a:solidFill>
                <a:srgbClr val="785BAD"/>
              </a:solidFill>
            </c:spPr>
            <c:extLst>
              <c:ext xmlns:c16="http://schemas.microsoft.com/office/drawing/2014/chart" uri="{C3380CC4-5D6E-409C-BE32-E72D297353CC}">
                <c16:uniqueId val="{00000008-D90B-4C64-8275-4EAE9371CAE0}"/>
              </c:ext>
            </c:extLst>
          </c:dPt>
          <c:dPt>
            <c:idx val="5"/>
            <c:bubble3D val="0"/>
            <c:spPr>
              <a:solidFill>
                <a:schemeClr val="tx2"/>
              </a:solidFill>
            </c:spPr>
            <c:extLst>
              <c:ext xmlns:c16="http://schemas.microsoft.com/office/drawing/2014/chart" uri="{C3380CC4-5D6E-409C-BE32-E72D297353CC}">
                <c16:uniqueId val="{0000000A-D90B-4C64-8275-4EAE9371CAE0}"/>
              </c:ext>
            </c:extLst>
          </c:dPt>
          <c:dPt>
            <c:idx val="6"/>
            <c:bubble3D val="0"/>
            <c:spPr>
              <a:solidFill>
                <a:schemeClr val="bg1">
                  <a:lumMod val="50000"/>
                </a:schemeClr>
              </a:solidFill>
            </c:spPr>
            <c:extLst>
              <c:ext xmlns:c16="http://schemas.microsoft.com/office/drawing/2014/chart" uri="{C3380CC4-5D6E-409C-BE32-E72D297353CC}">
                <c16:uniqueId val="{0000000C-D90B-4C64-8275-4EAE9371CAE0}"/>
              </c:ext>
            </c:extLst>
          </c:dPt>
          <c:dPt>
            <c:idx val="7"/>
            <c:bubble3D val="0"/>
            <c:spPr>
              <a:solidFill>
                <a:schemeClr val="accent1"/>
              </a:solidFill>
            </c:spPr>
            <c:extLst>
              <c:ext xmlns:c16="http://schemas.microsoft.com/office/drawing/2014/chart" uri="{C3380CC4-5D6E-409C-BE32-E72D297353CC}">
                <c16:uniqueId val="{0000000E-D90B-4C64-8275-4EAE9371CAE0}"/>
              </c:ext>
            </c:extLst>
          </c:dPt>
          <c:dPt>
            <c:idx val="8"/>
            <c:bubble3D val="0"/>
            <c:spPr>
              <a:solidFill>
                <a:srgbClr val="FFFF00"/>
              </a:solidFill>
            </c:spPr>
            <c:extLst>
              <c:ext xmlns:c16="http://schemas.microsoft.com/office/drawing/2014/chart" uri="{C3380CC4-5D6E-409C-BE32-E72D297353CC}">
                <c16:uniqueId val="{00000010-D90B-4C64-8275-4EAE9371CAE0}"/>
              </c:ext>
            </c:extLst>
          </c:dPt>
          <c:dPt>
            <c:idx val="10"/>
            <c:bubble3D val="0"/>
            <c:spPr>
              <a:solidFill>
                <a:schemeClr val="bg1">
                  <a:lumMod val="75000"/>
                </a:schemeClr>
              </a:solidFill>
            </c:spPr>
            <c:extLst>
              <c:ext xmlns:c16="http://schemas.microsoft.com/office/drawing/2014/chart" uri="{C3380CC4-5D6E-409C-BE32-E72D297353CC}">
                <c16:uniqueId val="{00000012-D90B-4C64-8275-4EAE9371CAE0}"/>
              </c:ext>
            </c:extLst>
          </c:dPt>
          <c:dLbls>
            <c:dLbl>
              <c:idx val="0"/>
              <c:spPr>
                <a:noFill/>
                <a:ln>
                  <a:noFill/>
                </a:ln>
                <a:effectLst/>
              </c:spPr>
              <c:txPr>
                <a:bodyPr wrap="square" lIns="91440" tIns="45720" rIns="91440" bIns="45720" anchor="ctr">
                  <a:spAutoFit/>
                </a:bodyPr>
                <a:lstStyle/>
                <a:p>
                  <a:pPr algn="ctr">
                    <a:defRPr sz="900" b="1" i="0" u="none" baseline="0">
                      <a:solidFill>
                        <a:srgbClr val="FFFFFF"/>
                      </a:solidFill>
                      <a:latin typeface="Arial Narrow"/>
                      <a:ea typeface="Arial Narrow"/>
                      <a:cs typeface="Arial Narrow"/>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0B-4C64-8275-4EAE9371CAE0}"/>
                </c:ext>
              </c:extLst>
            </c:dLbl>
            <c:dLbl>
              <c:idx val="1"/>
              <c:spPr>
                <a:noFill/>
                <a:ln>
                  <a:noFill/>
                </a:ln>
                <a:effectLst/>
              </c:spPr>
              <c:txPr>
                <a:bodyPr wrap="square" lIns="91440" tIns="45720" rIns="91440" bIns="45720" anchor="ctr">
                  <a:spAutoFit/>
                </a:bodyPr>
                <a:lstStyle/>
                <a:p>
                  <a:pPr algn="ctr">
                    <a:defRPr sz="900" b="1" i="0" u="none" baseline="0">
                      <a:solidFill>
                        <a:srgbClr val="FFFFFF"/>
                      </a:solidFill>
                      <a:latin typeface="Arial Narrow"/>
                      <a:ea typeface="Arial Narrow"/>
                      <a:cs typeface="Arial Narrow"/>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0B-4C64-8275-4EAE9371CAE0}"/>
                </c:ext>
              </c:extLst>
            </c:dLbl>
            <c:dLbl>
              <c:idx val="2"/>
              <c:spPr>
                <a:noFill/>
                <a:ln>
                  <a:noFill/>
                </a:ln>
                <a:effectLst/>
              </c:spPr>
              <c:txPr>
                <a:bodyPr wrap="square" lIns="91440" tIns="45720" rIns="91440" bIns="45720" anchor="ctr">
                  <a:spAutoFit/>
                </a:bodyPr>
                <a:lstStyle/>
                <a:p>
                  <a:pPr algn="ctr">
                    <a:defRPr sz="900" b="1" i="0" u="none" baseline="0">
                      <a:solidFill>
                        <a:srgbClr val="FFFFFF"/>
                      </a:solidFill>
                      <a:latin typeface="Arial Narrow"/>
                      <a:ea typeface="Arial Narrow"/>
                      <a:cs typeface="Arial Narrow"/>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0B-4C64-8275-4EAE9371CAE0}"/>
                </c:ext>
              </c:extLst>
            </c:dLbl>
            <c:dLbl>
              <c:idx val="3"/>
              <c:spPr>
                <a:noFill/>
                <a:ln>
                  <a:noFill/>
                </a:ln>
                <a:effectLst/>
              </c:spPr>
              <c:txPr>
                <a:bodyPr wrap="square" lIns="91440" tIns="45720" rIns="91440" bIns="45720" anchor="ctr">
                  <a:spAutoFit/>
                </a:bodyPr>
                <a:lstStyle/>
                <a:p>
                  <a:pPr algn="ctr">
                    <a:defRPr sz="900" b="1" i="0" u="none" baseline="0">
                      <a:solidFill>
                        <a:srgbClr val="FFFFFF"/>
                      </a:solidFill>
                      <a:latin typeface="Arial Narrow"/>
                      <a:ea typeface="Arial Narrow"/>
                      <a:cs typeface="Arial Narrow"/>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0B-4C64-8275-4EAE9371CAE0}"/>
                </c:ext>
              </c:extLst>
            </c:dLbl>
            <c:dLbl>
              <c:idx val="4"/>
              <c:layout>
                <c:manualLayout>
                  <c:x val="1.6421697287839019E-2"/>
                  <c:y val="8.8464647440542318E-2"/>
                </c:manualLayout>
              </c:layout>
              <c:spPr>
                <a:noFill/>
                <a:ln>
                  <a:noFill/>
                </a:ln>
                <a:effectLst/>
              </c:spPr>
              <c:txPr>
                <a:bodyPr wrap="square" lIns="91440" tIns="45720" rIns="91440" bIns="45720" anchor="ctr">
                  <a:spAutoFit/>
                </a:bodyPr>
                <a:lstStyle/>
                <a:p>
                  <a:pPr algn="ctr">
                    <a:defRPr sz="900" b="1" i="0" u="none" baseline="0">
                      <a:solidFill>
                        <a:srgbClr val="FFFFFF"/>
                      </a:solidFill>
                      <a:latin typeface="Arial Narrow"/>
                      <a:ea typeface="Arial Narrow"/>
                      <a:cs typeface="Arial Narrow"/>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0B-4C64-8275-4EAE9371CAE0}"/>
                </c:ext>
              </c:extLst>
            </c:dLbl>
            <c:spPr>
              <a:noFill/>
              <a:ln>
                <a:noFill/>
              </a:ln>
              <a:effectLst/>
            </c:spPr>
            <c:txPr>
              <a:bodyPr wrap="square" lIns="91440" tIns="45720" rIns="91440" bIns="45720" anchor="ctr">
                <a:spAutoFit/>
              </a:bodyPr>
              <a:lstStyle/>
              <a:p>
                <a:pPr algn="ctr">
                  <a:defRPr sz="900" b="1" i="0" u="none">
                    <a:solidFill>
                      <a:srgbClr val="FFFFFF"/>
                    </a:solidFill>
                    <a:latin typeface="Arial Narrow"/>
                    <a:ea typeface="Arial Narrow"/>
                    <a:cs typeface="Arial Narrow"/>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Dropped off</c:v>
                </c:pt>
                <c:pt idx="1">
                  <c:v>Daily parking</c:v>
                </c:pt>
                <c:pt idx="2">
                  <c:v>Economy parking lot</c:v>
                </c:pt>
                <c:pt idx="3">
                  <c:v>Hourly parking</c:v>
                </c:pt>
                <c:pt idx="4">
                  <c:v>Off airport parking (e.g., Airport Security Parking)</c:v>
                </c:pt>
              </c:strCache>
            </c:strRef>
          </c:cat>
          <c:val>
            <c:numRef>
              <c:f>Sheet1!$B$2:$B$6</c:f>
              <c:numCache>
                <c:formatCode>0%</c:formatCode>
                <c:ptCount val="5"/>
                <c:pt idx="0">
                  <c:v>0.56474820143884896</c:v>
                </c:pt>
                <c:pt idx="1">
                  <c:v>0.3273381294964029</c:v>
                </c:pt>
                <c:pt idx="2">
                  <c:v>7.1942446043165464E-2</c:v>
                </c:pt>
                <c:pt idx="3">
                  <c:v>2.517985611510792E-2</c:v>
                </c:pt>
                <c:pt idx="4">
                  <c:v>1.0791366906474821E-2</c:v>
                </c:pt>
              </c:numCache>
            </c:numRef>
          </c:val>
          <c:extLst>
            <c:ext xmlns:c16="http://schemas.microsoft.com/office/drawing/2014/chart" uri="{C3380CC4-5D6E-409C-BE32-E72D297353CC}">
              <c16:uniqueId val="{00000013-D90B-4C64-8275-4EAE9371CAE0}"/>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1.6622921684756875E-3"/>
          <c:y val="0.7518039345741272"/>
          <c:w val="0.80981826782226563"/>
          <c:h val="0.24753296375274658"/>
        </c:manualLayout>
      </c:layout>
      <c:overlay val="0"/>
    </c:legend>
    <c:plotVisOnly val="1"/>
    <c:dispBlanksAs val="gap"/>
    <c:showDLblsOverMax val="0"/>
  </c:chart>
  <c:txPr>
    <a:bodyPr/>
    <a:lstStyle/>
    <a:p>
      <a:pPr>
        <a:defRPr sz="9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75258571139656E-2"/>
          <c:y val="2.2226078145105341E-2"/>
          <c:w val="0.96503861650675993"/>
          <c:h val="0.86719837018613566"/>
        </c:manualLayout>
      </c:layout>
      <c:barChart>
        <c:barDir val="col"/>
        <c:grouping val="clustered"/>
        <c:varyColors val="0"/>
        <c:ser>
          <c:idx val="0"/>
          <c:order val="0"/>
          <c:tx>
            <c:strRef>
              <c:f>Sheet1!$B$1</c:f>
              <c:strCache>
                <c:ptCount val="1"/>
                <c:pt idx="0">
                  <c:v>Q3 2023</c:v>
                </c:pt>
              </c:strCache>
            </c:strRef>
          </c:tx>
          <c:spPr>
            <a:solidFill>
              <a:srgbClr val="007367"/>
            </a:solidFill>
            <a:ln w="28575">
              <a:noFill/>
            </a:ln>
          </c:spPr>
          <c:invertIfNegative val="0"/>
          <c:dPt>
            <c:idx val="1"/>
            <c:invertIfNegative val="0"/>
            <c:bubble3D val="0"/>
            <c:extLst>
              <c:ext xmlns:c16="http://schemas.microsoft.com/office/drawing/2014/chart" uri="{C3380CC4-5D6E-409C-BE32-E72D297353CC}">
                <c16:uniqueId val="{00000000-0D84-4143-8DAE-3A4FF698F9E0}"/>
              </c:ext>
            </c:extLst>
          </c:dPt>
          <c:dPt>
            <c:idx val="2"/>
            <c:invertIfNegative val="0"/>
            <c:bubble3D val="0"/>
            <c:extLst>
              <c:ext xmlns:c16="http://schemas.microsoft.com/office/drawing/2014/chart" uri="{C3380CC4-5D6E-409C-BE32-E72D297353CC}">
                <c16:uniqueId val="{00000001-0D84-4143-8DAE-3A4FF698F9E0}"/>
              </c:ext>
            </c:extLst>
          </c:dPt>
          <c:dPt>
            <c:idx val="3"/>
            <c:invertIfNegative val="0"/>
            <c:bubble3D val="0"/>
            <c:extLst>
              <c:ext xmlns:c16="http://schemas.microsoft.com/office/drawing/2014/chart" uri="{C3380CC4-5D6E-409C-BE32-E72D297353CC}">
                <c16:uniqueId val="{00000002-0D84-4143-8DAE-3A4FF698F9E0}"/>
              </c:ext>
            </c:extLst>
          </c:dPt>
          <c:dPt>
            <c:idx val="4"/>
            <c:invertIfNegative val="0"/>
            <c:bubble3D val="0"/>
            <c:extLst>
              <c:ext xmlns:c16="http://schemas.microsoft.com/office/drawing/2014/chart" uri="{C3380CC4-5D6E-409C-BE32-E72D297353CC}">
                <c16:uniqueId val="{00000003-0D84-4143-8DAE-3A4FF698F9E0}"/>
              </c:ext>
            </c:extLst>
          </c:dPt>
          <c:dPt>
            <c:idx val="5"/>
            <c:invertIfNegative val="0"/>
            <c:bubble3D val="0"/>
            <c:extLst>
              <c:ext xmlns:c16="http://schemas.microsoft.com/office/drawing/2014/chart" uri="{C3380CC4-5D6E-409C-BE32-E72D297353CC}">
                <c16:uniqueId val="{00000004-0D84-4143-8DAE-3A4FF698F9E0}"/>
              </c:ext>
            </c:extLst>
          </c:dPt>
          <c:dPt>
            <c:idx val="7"/>
            <c:invertIfNegative val="0"/>
            <c:bubble3D val="0"/>
            <c:extLst>
              <c:ext xmlns:c16="http://schemas.microsoft.com/office/drawing/2014/chart" uri="{C3380CC4-5D6E-409C-BE32-E72D297353CC}">
                <c16:uniqueId val="{00000005-0D84-4143-8DAE-3A4FF698F9E0}"/>
              </c:ext>
            </c:extLst>
          </c:dPt>
          <c:dLbls>
            <c:dLbl>
              <c:idx val="0"/>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E23D-4B7F-B45C-190F3961F49F}"/>
                </c:ext>
              </c:extLst>
            </c:dLbl>
            <c:dLbl>
              <c:idx val="1"/>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D84-4143-8DAE-3A4FF698F9E0}"/>
                </c:ext>
              </c:extLst>
            </c:dLbl>
            <c:dLbl>
              <c:idx val="2"/>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D84-4143-8DAE-3A4FF698F9E0}"/>
                </c:ext>
              </c:extLst>
            </c:dLbl>
            <c:dLbl>
              <c:idx val="3"/>
              <c:spPr>
                <a:noFill/>
                <a:ln>
                  <a:noFill/>
                </a:ln>
                <a:effectLst/>
              </c:spPr>
              <c:txPr>
                <a:bodyPr wrap="square" lIns="38100" tIns="19050" rIns="38100" bIns="19050" anchor="ctr">
                  <a:spAutoFit/>
                </a:bodyPr>
                <a:lstStyle/>
                <a:p>
                  <a:pPr algn="ctr">
                    <a:defRPr sz="900" b="0" i="0" u="none" baseline="0">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D84-4143-8DAE-3A4FF698F9E0}"/>
                </c:ext>
              </c:extLst>
            </c:dLbl>
            <c:spPr>
              <a:noFill/>
              <a:ln>
                <a:noFill/>
              </a:ln>
              <a:effectLst/>
            </c:spPr>
            <c:txPr>
              <a:bodyPr wrap="square" lIns="38100" tIns="19050" rIns="38100" bIns="19050" anchor="ctr">
                <a:spAutoFit/>
              </a:bodyPr>
              <a:lstStyle/>
              <a:p>
                <a:pPr algn="ctr">
                  <a:defRPr sz="900" b="0" i="0" u="none">
                    <a:solidFill>
                      <a:srgbClr val="333333"/>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1 hour</c:v>
                </c:pt>
                <c:pt idx="1">
                  <c:v>1 hour to 
1 hour, 29 minutes</c:v>
                </c:pt>
                <c:pt idx="2">
                  <c:v>1.5 hours to 
1 hour, 59 minutes</c:v>
                </c:pt>
                <c:pt idx="3">
                  <c:v>2 hours or more</c:v>
                </c:pt>
              </c:strCache>
            </c:strRef>
          </c:cat>
          <c:val>
            <c:numRef>
              <c:f>Sheet1!$B$2:$B$5</c:f>
              <c:numCache>
                <c:formatCode>0%</c:formatCode>
                <c:ptCount val="4"/>
                <c:pt idx="0">
                  <c:v>7.8E-2</c:v>
                </c:pt>
                <c:pt idx="1">
                  <c:v>0.248</c:v>
                </c:pt>
                <c:pt idx="2">
                  <c:v>0.21460000000000001</c:v>
                </c:pt>
                <c:pt idx="3">
                  <c:v>0.46</c:v>
                </c:pt>
              </c:numCache>
            </c:numRef>
          </c:val>
          <c:extLst>
            <c:ext xmlns:c16="http://schemas.microsoft.com/office/drawing/2014/chart" uri="{C3380CC4-5D6E-409C-BE32-E72D297353CC}">
              <c16:uniqueId val="{00000007-0D84-4143-8DAE-3A4FF698F9E0}"/>
            </c:ext>
          </c:extLst>
        </c:ser>
        <c:dLbls>
          <c:showLegendKey val="0"/>
          <c:showVal val="0"/>
          <c:showCatName val="0"/>
          <c:showSerName val="0"/>
          <c:showPercent val="0"/>
          <c:showBubbleSize val="0"/>
        </c:dLbls>
        <c:gapWidth val="45"/>
        <c:axId val="155833472"/>
        <c:axId val="155835008"/>
      </c:barChart>
      <c:catAx>
        <c:axId val="155833472"/>
        <c:scaling>
          <c:orientation val="minMax"/>
        </c:scaling>
        <c:delete val="0"/>
        <c:axPos val="b"/>
        <c:numFmt formatCode="General" sourceLinked="0"/>
        <c:majorTickMark val="none"/>
        <c:minorTickMark val="none"/>
        <c:tickLblPos val="nextTo"/>
        <c:spPr>
          <a:ln>
            <a:solidFill>
              <a:schemeClr val="bg1">
                <a:lumMod val="75000"/>
              </a:schemeClr>
            </a:solidFill>
          </a:ln>
        </c:spPr>
        <c:crossAx val="155835008"/>
        <c:crosses val="autoZero"/>
        <c:auto val="0"/>
        <c:lblAlgn val="ctr"/>
        <c:lblOffset val="100"/>
        <c:noMultiLvlLbl val="0"/>
      </c:catAx>
      <c:valAx>
        <c:axId val="155835008"/>
        <c:scaling>
          <c:orientation val="minMax"/>
          <c:max val="1"/>
          <c:min val="0"/>
        </c:scaling>
        <c:delete val="1"/>
        <c:axPos val="l"/>
        <c:numFmt formatCode="0%" sourceLinked="1"/>
        <c:majorTickMark val="out"/>
        <c:minorTickMark val="none"/>
        <c:tickLblPos val="nextTo"/>
        <c:crossAx val="155833472"/>
        <c:crosses val="autoZero"/>
        <c:crossBetween val="between"/>
      </c:valAx>
    </c:plotArea>
    <c:plotVisOnly val="1"/>
    <c:dispBlanksAs val="gap"/>
    <c:showDLblsOverMax val="0"/>
  </c:chart>
  <c:txPr>
    <a:bodyPr/>
    <a:lstStyle/>
    <a:p>
      <a:pPr>
        <a:defRPr sz="900" b="0" smtId="4294967295">
          <a:solidFill>
            <a:schemeClr val="tx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7306" cy="469424"/>
          </a:xfrm>
          <a:prstGeom prst="rect">
            <a:avLst/>
          </a:prstGeom>
        </p:spPr>
        <p:txBody>
          <a:bodyPr vert="horz" lIns="94109" tIns="47055" rIns="94109" bIns="47055" rtlCol="0"/>
          <a:lstStyle>
            <a:lvl1pPr algn="l">
              <a:defRPr sz="1200"/>
            </a:lvl1pPr>
          </a:lstStyle>
          <a:p>
            <a:endParaRPr lang="en-US"/>
          </a:p>
        </p:txBody>
      </p:sp>
      <p:sp>
        <p:nvSpPr>
          <p:cNvPr id="3" name="Date Placeholder 2"/>
          <p:cNvSpPr>
            <a:spLocks noGrp="1"/>
          </p:cNvSpPr>
          <p:nvPr>
            <p:ph type="dt" sz="quarter" idx="1"/>
          </p:nvPr>
        </p:nvSpPr>
        <p:spPr>
          <a:xfrm>
            <a:off x="4023548" y="3"/>
            <a:ext cx="3077306" cy="469424"/>
          </a:xfrm>
          <a:prstGeom prst="rect">
            <a:avLst/>
          </a:prstGeom>
        </p:spPr>
        <p:txBody>
          <a:bodyPr vert="horz" lIns="94109" tIns="47055" rIns="94109" bIns="47055" rtlCol="0"/>
          <a:lstStyle>
            <a:lvl1pPr algn="r">
              <a:defRPr sz="1200"/>
            </a:lvl1pPr>
          </a:lstStyle>
          <a:p>
            <a:fld id="{8B46778E-5406-4271-BFDA-E6AE03570783}" type="datetimeFigureOut">
              <a:rPr lang="en-US" smtClean="0"/>
              <a:t>10/23/2023</a:t>
            </a:fld>
            <a:endParaRPr lang="en-US"/>
          </a:p>
        </p:txBody>
      </p:sp>
      <p:sp>
        <p:nvSpPr>
          <p:cNvPr id="4" name="Footer Placeholder 3"/>
          <p:cNvSpPr>
            <a:spLocks noGrp="1"/>
          </p:cNvSpPr>
          <p:nvPr>
            <p:ph type="ftr" sz="quarter" idx="2"/>
          </p:nvPr>
        </p:nvSpPr>
        <p:spPr>
          <a:xfrm>
            <a:off x="2" y="8917435"/>
            <a:ext cx="3077306" cy="469424"/>
          </a:xfrm>
          <a:prstGeom prst="rect">
            <a:avLst/>
          </a:prstGeom>
        </p:spPr>
        <p:txBody>
          <a:bodyPr vert="horz" lIns="94109" tIns="47055" rIns="94109"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23548" y="8917435"/>
            <a:ext cx="3077306" cy="469424"/>
          </a:xfrm>
          <a:prstGeom prst="rect">
            <a:avLst/>
          </a:prstGeom>
        </p:spPr>
        <p:txBody>
          <a:bodyPr vert="horz" lIns="94109" tIns="47055" rIns="94109" bIns="47055" rtlCol="0" anchor="b"/>
          <a:lstStyle>
            <a:lvl1pPr algn="r">
              <a:defRPr sz="1200"/>
            </a:lvl1pPr>
          </a:lstStyle>
          <a:p>
            <a:fld id="{51F08BD3-4A7F-40EA-A740-5CFDF14F37D6}" type="slidenum">
              <a:rPr lang="en-US" smtClean="0"/>
              <a:t>‹#›</a:t>
            </a:fld>
            <a:endParaRPr lang="en-US"/>
          </a:p>
        </p:txBody>
      </p:sp>
    </p:spTree>
    <p:extLst>
      <p:ext uri="{BB962C8B-B14F-4D97-AF65-F5344CB8AC3E}">
        <p14:creationId xmlns:p14="http://schemas.microsoft.com/office/powerpoint/2010/main" val="2507732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7306" cy="469424"/>
          </a:xfrm>
          <a:prstGeom prst="rect">
            <a:avLst/>
          </a:prstGeom>
        </p:spPr>
        <p:txBody>
          <a:bodyPr vert="horz" lIns="94109" tIns="47055" rIns="94109" bIns="47055" rtlCol="0"/>
          <a:lstStyle>
            <a:lvl1pPr algn="l">
              <a:defRPr sz="1200"/>
            </a:lvl1pPr>
          </a:lstStyle>
          <a:p>
            <a:endParaRPr lang="en-US"/>
          </a:p>
        </p:txBody>
      </p:sp>
      <p:sp>
        <p:nvSpPr>
          <p:cNvPr id="3" name="Date Placeholder 2"/>
          <p:cNvSpPr>
            <a:spLocks noGrp="1"/>
          </p:cNvSpPr>
          <p:nvPr>
            <p:ph type="dt" idx="1"/>
          </p:nvPr>
        </p:nvSpPr>
        <p:spPr>
          <a:xfrm>
            <a:off x="4023548" y="3"/>
            <a:ext cx="3077306" cy="469424"/>
          </a:xfrm>
          <a:prstGeom prst="rect">
            <a:avLst/>
          </a:prstGeom>
        </p:spPr>
        <p:txBody>
          <a:bodyPr vert="horz" lIns="94109" tIns="47055" rIns="94109" bIns="47055" rtlCol="0"/>
          <a:lstStyle>
            <a:lvl1pPr algn="r">
              <a:defRPr sz="1200"/>
            </a:lvl1pPr>
          </a:lstStyle>
          <a:p>
            <a:fld id="{A722A222-07EC-4AA6-806A-011BE1FC21F6}" type="datetimeFigureOut">
              <a:rPr lang="en-US" smtClean="0"/>
              <a:t>10/23/2023</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sp>
      <p:sp>
        <p:nvSpPr>
          <p:cNvPr id="5" name="Notes Placeholder 4"/>
          <p:cNvSpPr>
            <a:spLocks noGrp="1"/>
          </p:cNvSpPr>
          <p:nvPr>
            <p:ph type="body" sz="quarter" idx="3"/>
          </p:nvPr>
        </p:nvSpPr>
        <p:spPr>
          <a:xfrm>
            <a:off x="710898" y="4459528"/>
            <a:ext cx="5680681" cy="4224813"/>
          </a:xfrm>
          <a:prstGeom prst="rect">
            <a:avLst/>
          </a:prstGeom>
        </p:spPr>
        <p:txBody>
          <a:bodyPr vert="horz" lIns="94109" tIns="47055" rIns="94109"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35"/>
            <a:ext cx="3077306" cy="469424"/>
          </a:xfrm>
          <a:prstGeom prst="rect">
            <a:avLst/>
          </a:prstGeom>
        </p:spPr>
        <p:txBody>
          <a:bodyPr vert="horz" lIns="94109" tIns="47055" rIns="94109"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23548" y="8917435"/>
            <a:ext cx="3077306" cy="469424"/>
          </a:xfrm>
          <a:prstGeom prst="rect">
            <a:avLst/>
          </a:prstGeom>
        </p:spPr>
        <p:txBody>
          <a:bodyPr vert="horz" lIns="94109" tIns="47055" rIns="94109" bIns="47055" rtlCol="0" anchor="b"/>
          <a:lstStyle>
            <a:lvl1pPr algn="r">
              <a:defRPr sz="1200"/>
            </a:lvl1pPr>
          </a:lstStyle>
          <a:p>
            <a:fld id="{6797D8E7-ACDC-4987-B748-5A3E7C8BD7BD}" type="slidenum">
              <a:rPr lang="en-US" smtClean="0"/>
              <a:t>‹#›</a:t>
            </a:fld>
            <a:endParaRPr lang="en-US"/>
          </a:p>
        </p:txBody>
      </p:sp>
    </p:spTree>
    <p:extLst>
      <p:ext uri="{BB962C8B-B14F-4D97-AF65-F5344CB8AC3E}">
        <p14:creationId xmlns:p14="http://schemas.microsoft.com/office/powerpoint/2010/main" val="1914633830"/>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D8E7-ACDC-4987-B748-5A3E7C8BD7BD}" type="slidenum">
              <a:rPr lang="en-US" smtClean="0"/>
              <a:t>0</a:t>
            </a:fld>
            <a:endParaRPr lang="en-US"/>
          </a:p>
        </p:txBody>
      </p:sp>
    </p:spTree>
    <p:extLst>
      <p:ext uri="{BB962C8B-B14F-4D97-AF65-F5344CB8AC3E}">
        <p14:creationId xmlns:p14="http://schemas.microsoft.com/office/powerpoint/2010/main" val="120481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D8E7-ACDC-4987-B748-5A3E7C8BD7BD}" type="slidenum">
              <a:rPr lang="en-US" smtClean="0"/>
              <a:t>1</a:t>
            </a:fld>
            <a:endParaRPr lang="en-US"/>
          </a:p>
        </p:txBody>
      </p:sp>
    </p:spTree>
    <p:extLst>
      <p:ext uri="{BB962C8B-B14F-4D97-AF65-F5344CB8AC3E}">
        <p14:creationId xmlns:p14="http://schemas.microsoft.com/office/powerpoint/2010/main" val="222834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D8E7-ACDC-4987-B748-5A3E7C8BD7BD}" type="slidenum">
              <a:rPr lang="en-US" smtClean="0"/>
              <a:t>13</a:t>
            </a:fld>
            <a:endParaRPr lang="en-US"/>
          </a:p>
        </p:txBody>
      </p:sp>
    </p:spTree>
    <p:extLst>
      <p:ext uri="{BB962C8B-B14F-4D97-AF65-F5344CB8AC3E}">
        <p14:creationId xmlns:p14="http://schemas.microsoft.com/office/powerpoint/2010/main" val="61296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D8E7-ACDC-4987-B748-5A3E7C8BD7BD}" type="slidenum">
              <a:rPr lang="en-US" smtClean="0"/>
              <a:t>39</a:t>
            </a:fld>
            <a:endParaRPr lang="en-US"/>
          </a:p>
        </p:txBody>
      </p:sp>
    </p:spTree>
    <p:extLst>
      <p:ext uri="{BB962C8B-B14F-4D97-AF65-F5344CB8AC3E}">
        <p14:creationId xmlns:p14="http://schemas.microsoft.com/office/powerpoint/2010/main" val="159815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D8E7-ACDC-4987-B748-5A3E7C8BD7BD}" type="slidenum">
              <a:rPr lang="en-US" smtClean="0"/>
              <a:t>44</a:t>
            </a:fld>
            <a:endParaRPr lang="en-US"/>
          </a:p>
        </p:txBody>
      </p:sp>
    </p:spTree>
    <p:extLst>
      <p:ext uri="{BB962C8B-B14F-4D97-AF65-F5344CB8AC3E}">
        <p14:creationId xmlns:p14="http://schemas.microsoft.com/office/powerpoint/2010/main" val="2127967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2B03E7A-EAF4-485C-9253-5ACAF6866200}"/>
              </a:ext>
            </a:extLst>
          </p:cNvPr>
          <p:cNvPicPr>
            <a:picLocks noChangeAspect="1"/>
          </p:cNvPicPr>
          <p:nvPr userDrawn="1"/>
        </p:nvPicPr>
        <p:blipFill>
          <a:blip r:embed="rId2">
            <a:extLst>
              <a:ext uri="{28A0092B-C50C-407E-A947-70E740481C1C}">
                <a14:useLocalDpi xmlns:a14="http://schemas.microsoft.com/office/drawing/2010/main" val="0"/>
              </a:ext>
            </a:extLst>
          </a:blip>
          <a:srcRect l="17686" r="9798"/>
          <a:stretch>
            <a:fillRect/>
          </a:stretch>
        </p:blipFill>
        <p:spPr>
          <a:xfrm>
            <a:off x="0" y="0"/>
            <a:ext cx="4982601" cy="5148072"/>
          </a:xfrm>
          <a:prstGeom prst="rect">
            <a:avLst/>
          </a:prstGeom>
        </p:spPr>
      </p:pic>
      <p:sp>
        <p:nvSpPr>
          <p:cNvPr id="22" name="Rectangle 21"/>
          <p:cNvSpPr/>
          <p:nvPr userDrawn="1"/>
        </p:nvSpPr>
        <p:spPr>
          <a:xfrm>
            <a:off x="0" y="-1"/>
            <a:ext cx="4982602" cy="4326731"/>
          </a:xfrm>
          <a:prstGeom prst="rect">
            <a:avLst/>
          </a:prstGeom>
          <a:gradFill flip="none" rotWithShape="1">
            <a:gsLst>
              <a:gs pos="13000">
                <a:schemeClr val="tx1"/>
              </a:gs>
              <a:gs pos="54000">
                <a:schemeClr val="bg1">
                  <a:alpha val="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lvl="0" algn="ctr" defTabSz="342946"/>
            <a:endParaRPr lang="en-US" sz="1400">
              <a:solidFill>
                <a:prstClr val="white"/>
              </a:solidFill>
            </a:endParaRPr>
          </a:p>
        </p:txBody>
      </p:sp>
      <p:pic>
        <p:nvPicPr>
          <p:cNvPr id="17" name="Picture 16"/>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16200000">
            <a:off x="2248830" y="2414398"/>
            <a:ext cx="5148072" cy="319468"/>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2294424" y="2414398"/>
            <a:ext cx="5148072" cy="319468"/>
          </a:xfrm>
          <a:prstGeom prst="rect">
            <a:avLst/>
          </a:prstGeom>
        </p:spPr>
      </p:pic>
      <p:sp>
        <p:nvSpPr>
          <p:cNvPr id="32" name="Rectangle 31"/>
          <p:cNvSpPr/>
          <p:nvPr userDrawn="1"/>
        </p:nvSpPr>
        <p:spPr>
          <a:xfrm>
            <a:off x="0" y="5113941"/>
            <a:ext cx="9151938" cy="34322"/>
          </a:xfrm>
          <a:prstGeom prst="rect">
            <a:avLst/>
          </a:prstGeom>
          <a:gradFill>
            <a:gsLst>
              <a:gs pos="100000">
                <a:schemeClr val="accent5"/>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sp>
        <p:nvSpPr>
          <p:cNvPr id="7" name="Date Placeholder 6"/>
          <p:cNvSpPr>
            <a:spLocks noGrp="1"/>
          </p:cNvSpPr>
          <p:nvPr userDrawn="1">
            <p:ph type="dt" sz="half" idx="10"/>
          </p:nvPr>
        </p:nvSpPr>
        <p:spPr>
          <a:xfrm>
            <a:off x="5256170" y="4872523"/>
            <a:ext cx="3532557" cy="151017"/>
          </a:xfrm>
        </p:spPr>
        <p:txBody>
          <a:bodyPr anchor="ctr"/>
          <a:lstStyle>
            <a:lvl1pPr algn="ctr">
              <a:defRPr sz="1000">
                <a:solidFill>
                  <a:schemeClr val="bg2">
                    <a:lumMod val="50000"/>
                    <a:lumOff val="50000"/>
                  </a:schemeClr>
                </a:solidFill>
              </a:defRPr>
            </a:lvl1pPr>
          </a:lstStyle>
          <a:p>
            <a:r>
              <a:rPr lang="en-US" dirty="0">
                <a:cs typeface="PT Sans Narrow"/>
              </a:rPr>
              <a:t>Copyright © 2023 Bracey Associates, LLC. All rights reserved.</a:t>
            </a:r>
          </a:p>
        </p:txBody>
      </p:sp>
      <p:sp>
        <p:nvSpPr>
          <p:cNvPr id="14" name="Text Placeholder 13"/>
          <p:cNvSpPr>
            <a:spLocks noGrp="1"/>
          </p:cNvSpPr>
          <p:nvPr userDrawn="1">
            <p:ph type="body" sz="quarter" idx="12" hasCustomPrompt="1"/>
          </p:nvPr>
        </p:nvSpPr>
        <p:spPr>
          <a:xfrm>
            <a:off x="5147180" y="3684096"/>
            <a:ext cx="3750538" cy="274094"/>
          </a:xfrm>
        </p:spPr>
        <p:txBody>
          <a:bodyPr/>
          <a:lstStyle>
            <a:lvl1pPr marL="0" indent="0" algn="ctr">
              <a:buNone/>
              <a:defRPr sz="1600" b="1">
                <a:solidFill>
                  <a:schemeClr val="accent2"/>
                </a:solidFill>
              </a:defRPr>
            </a:lvl1pPr>
          </a:lstStyle>
          <a:p>
            <a:pPr lvl="0"/>
            <a:r>
              <a:rPr lang="en-US"/>
              <a:t>Date</a:t>
            </a:r>
          </a:p>
        </p:txBody>
      </p:sp>
      <p:sp>
        <p:nvSpPr>
          <p:cNvPr id="15" name="Title 14"/>
          <p:cNvSpPr>
            <a:spLocks noGrp="1"/>
          </p:cNvSpPr>
          <p:nvPr userDrawn="1">
            <p:ph type="title" hasCustomPrompt="1"/>
          </p:nvPr>
        </p:nvSpPr>
        <p:spPr>
          <a:xfrm>
            <a:off x="5147180" y="3301471"/>
            <a:ext cx="3750538" cy="297133"/>
          </a:xfrm>
        </p:spPr>
        <p:txBody>
          <a:bodyPr anchor="b"/>
          <a:lstStyle>
            <a:lvl1pPr algn="ctr">
              <a:lnSpc>
                <a:spcPts val="2500"/>
              </a:lnSpc>
              <a:defRPr sz="2000" b="1">
                <a:solidFill>
                  <a:schemeClr val="bg2">
                    <a:lumMod val="75000"/>
                    <a:lumOff val="25000"/>
                  </a:schemeClr>
                </a:solidFill>
              </a:defRPr>
            </a:lvl1pPr>
          </a:lstStyle>
          <a:p>
            <a:r>
              <a:rPr lang="en-US"/>
              <a:t>Title</a:t>
            </a:r>
          </a:p>
        </p:txBody>
      </p:sp>
      <p:cxnSp>
        <p:nvCxnSpPr>
          <p:cNvPr id="33" name="Straight Connector 32"/>
          <p:cNvCxnSpPr/>
          <p:nvPr userDrawn="1"/>
        </p:nvCxnSpPr>
        <p:spPr>
          <a:xfrm>
            <a:off x="5528141" y="3641229"/>
            <a:ext cx="29886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7830E1A3-14CD-4279-B78C-49DC892366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658" y="1354931"/>
            <a:ext cx="983582" cy="982729"/>
          </a:xfrm>
          <a:prstGeom prst="rect">
            <a:avLst/>
          </a:prstGeom>
        </p:spPr>
      </p:pic>
    </p:spTree>
    <p:extLst>
      <p:ext uri="{BB962C8B-B14F-4D97-AF65-F5344CB8AC3E}">
        <p14:creationId xmlns:p14="http://schemas.microsoft.com/office/powerpoint/2010/main" val="27211991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pic>
        <p:nvPicPr>
          <p:cNvPr id="18" name="Picture Placeholder 8">
            <a:extLst>
              <a:ext uri="{FF2B5EF4-FFF2-40B4-BE49-F238E27FC236}">
                <a16:creationId xmlns:a16="http://schemas.microsoft.com/office/drawing/2014/main" id="{77939425-89FA-46E9-B6B5-5E5FB30023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69" y="0"/>
            <a:ext cx="9147969" cy="1657350"/>
          </a:xfrm>
          <a:prstGeom prst="rect">
            <a:avLst/>
          </a:prstGeom>
          <a:ln>
            <a:noFill/>
          </a:ln>
        </p:spPr>
      </p:pic>
      <p:sp>
        <p:nvSpPr>
          <p:cNvPr id="17" name="Rectangle 16">
            <a:extLst>
              <a:ext uri="{FF2B5EF4-FFF2-40B4-BE49-F238E27FC236}">
                <a16:creationId xmlns:a16="http://schemas.microsoft.com/office/drawing/2014/main" id="{8E2D51D6-A59B-4F1B-A48F-502AAAEE35EF}"/>
              </a:ext>
            </a:extLst>
          </p:cNvPr>
          <p:cNvSpPr/>
          <p:nvPr userDrawn="1"/>
        </p:nvSpPr>
        <p:spPr>
          <a:xfrm>
            <a:off x="3968" y="0"/>
            <a:ext cx="9151937" cy="1659653"/>
          </a:xfrm>
          <a:prstGeom prst="rect">
            <a:avLst/>
          </a:prstGeom>
          <a:gradFill flip="none" rotWithShape="1">
            <a:gsLst>
              <a:gs pos="0">
                <a:schemeClr val="bg1"/>
              </a:gs>
              <a:gs pos="100000">
                <a:schemeClr val="tx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defTabSz="342946">
              <a:defRPr/>
            </a:pPr>
            <a:endParaRPr lang="en-US" sz="1400">
              <a:solidFill>
                <a:prstClr val="white"/>
              </a:solidFill>
            </a:endParaRPr>
          </a:p>
        </p:txBody>
      </p:sp>
      <p:sp>
        <p:nvSpPr>
          <p:cNvPr id="13" name="Rectangle 12"/>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userDrawn="1"/>
        </p:nvSpPr>
        <p:spPr bwMode="auto">
          <a:xfrm>
            <a:off x="246682" y="493315"/>
            <a:ext cx="422045" cy="36038"/>
          </a:xfrm>
          <a:prstGeom prst="rect">
            <a:avLst/>
          </a:prstGeom>
          <a:solidFill>
            <a:schemeClr val="accent2"/>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schemeClr val="tx2"/>
              </a:solidFill>
              <a:latin typeface="Arial"/>
            </a:endParaRPr>
          </a:p>
        </p:txBody>
      </p:sp>
      <p:sp>
        <p:nvSpPr>
          <p:cNvPr id="16" name="Title 1"/>
          <p:cNvSpPr>
            <a:spLocks noGrp="1"/>
          </p:cNvSpPr>
          <p:nvPr>
            <p:ph type="title" hasCustomPrompt="1"/>
          </p:nvPr>
        </p:nvSpPr>
        <p:spPr>
          <a:xfrm>
            <a:off x="228798" y="226975"/>
            <a:ext cx="8602822" cy="246221"/>
          </a:xfrm>
        </p:spPr>
        <p:txBody>
          <a:bodyPr/>
          <a:lstStyle>
            <a:lvl1pPr>
              <a:defRPr sz="1600" b="1">
                <a:solidFill>
                  <a:schemeClr val="tx2"/>
                </a:solidFill>
              </a:defRPr>
            </a:lvl1pPr>
          </a:lstStyle>
          <a:p>
            <a:r>
              <a:rPr lang="en-US"/>
              <a:t>Slide Title</a:t>
            </a:r>
          </a:p>
        </p:txBody>
      </p:sp>
      <p:sp>
        <p:nvSpPr>
          <p:cNvPr id="2" name="Date Placeholder 1">
            <a:extLst>
              <a:ext uri="{FF2B5EF4-FFF2-40B4-BE49-F238E27FC236}">
                <a16:creationId xmlns:a16="http://schemas.microsoft.com/office/drawing/2014/main" id="{0F1A8F52-D79A-4489-B049-B7E7D9755733}"/>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3" name="Footer Placeholder 2">
            <a:extLst>
              <a:ext uri="{FF2B5EF4-FFF2-40B4-BE49-F238E27FC236}">
                <a16:creationId xmlns:a16="http://schemas.microsoft.com/office/drawing/2014/main" id="{73519AC0-FDFE-419C-AF51-976F01828F1D}"/>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4" name="Slide Number Placeholder 3">
            <a:extLst>
              <a:ext uri="{FF2B5EF4-FFF2-40B4-BE49-F238E27FC236}">
                <a16:creationId xmlns:a16="http://schemas.microsoft.com/office/drawing/2014/main" id="{46BF7559-AEB4-44D7-BC96-3828718A5E6F}"/>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29976052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19CC59-52D2-4F37-86C6-0DDC0889C6F6}"/>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15825" b="143"/>
          <a:stretch>
            <a:fillRect/>
          </a:stretch>
        </p:blipFill>
        <p:spPr>
          <a:xfrm>
            <a:off x="3969" y="0"/>
            <a:ext cx="9144000" cy="5148263"/>
          </a:xfrm>
          <a:prstGeom prst="rect">
            <a:avLst/>
          </a:prstGeom>
        </p:spPr>
      </p:pic>
      <p:sp>
        <p:nvSpPr>
          <p:cNvPr id="27" name="Rectangle 26"/>
          <p:cNvSpPr/>
          <p:nvPr userDrawn="1"/>
        </p:nvSpPr>
        <p:spPr>
          <a:xfrm>
            <a:off x="-3969" y="-92869"/>
            <a:ext cx="9151938" cy="5663089"/>
          </a:xfrm>
          <a:prstGeom prst="rect">
            <a:avLst/>
          </a:prstGeom>
          <a:gradFill>
            <a:gsLst>
              <a:gs pos="100000">
                <a:schemeClr val="accent1">
                  <a:alpha val="70000"/>
                </a:schemeClr>
              </a:gs>
              <a:gs pos="0">
                <a:schemeClr val="accent2">
                  <a:alpha val="8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a:p>
        </p:txBody>
      </p:sp>
      <p:sp>
        <p:nvSpPr>
          <p:cNvPr id="20" name="Rectangle 19"/>
          <p:cNvSpPr/>
          <p:nvPr userDrawn="1"/>
        </p:nvSpPr>
        <p:spPr bwMode="auto">
          <a:xfrm>
            <a:off x="0" y="4004204"/>
            <a:ext cx="9151938" cy="622940"/>
          </a:xfrm>
          <a:prstGeom prst="rect">
            <a:avLst/>
          </a:prstGeom>
          <a:solidFill>
            <a:srgbClr val="FFFFFF">
              <a:alpha val="89804"/>
            </a:srgbClr>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prstClr val="white"/>
              </a:solidFill>
              <a:latin typeface="Arial"/>
            </a:endParaRPr>
          </a:p>
        </p:txBody>
      </p:sp>
      <p:sp>
        <p:nvSpPr>
          <p:cNvPr id="22" name="Title 1"/>
          <p:cNvSpPr>
            <a:spLocks noGrp="1"/>
          </p:cNvSpPr>
          <p:nvPr>
            <p:ph type="title"/>
          </p:nvPr>
        </p:nvSpPr>
        <p:spPr>
          <a:xfrm>
            <a:off x="284410" y="4161787"/>
            <a:ext cx="7962186" cy="307777"/>
          </a:xfrm>
        </p:spPr>
        <p:txBody>
          <a:bodyPr anchor="ctr"/>
          <a:lstStyle>
            <a:lvl1pPr>
              <a:defRPr sz="2000"/>
            </a:lvl1pPr>
          </a:lstStyle>
          <a:p>
            <a:r>
              <a:rPr lang="en-US"/>
              <a:t>Click to edit Master title style</a:t>
            </a:r>
          </a:p>
        </p:txBody>
      </p:sp>
      <p:sp>
        <p:nvSpPr>
          <p:cNvPr id="2" name="Date Placeholder 1">
            <a:extLst>
              <a:ext uri="{FF2B5EF4-FFF2-40B4-BE49-F238E27FC236}">
                <a16:creationId xmlns:a16="http://schemas.microsoft.com/office/drawing/2014/main" id="{3F15AEC9-4DE3-4750-992B-82E9C9656CBD}"/>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3" name="Footer Placeholder 2">
            <a:extLst>
              <a:ext uri="{FF2B5EF4-FFF2-40B4-BE49-F238E27FC236}">
                <a16:creationId xmlns:a16="http://schemas.microsoft.com/office/drawing/2014/main" id="{452922CD-7374-4562-899D-77B3CC78B1D1}"/>
              </a:ext>
            </a:extLst>
          </p:cNvPr>
          <p:cNvSpPr>
            <a:spLocks noGrp="1"/>
          </p:cNvSpPr>
          <p:nvPr>
            <p:ph type="ftr" sz="quarter" idx="11"/>
          </p:nvPr>
        </p:nvSpPr>
        <p:spPr/>
        <p:txBody>
          <a:bodyPr/>
          <a:lstStyle/>
          <a:p>
            <a:r>
              <a:rPr lang="en-US" dirty="0"/>
              <a:t>Birmingham-Shuttlesworth International Airport Passenger Satisfaction Study - 2022 Q1</a:t>
            </a:r>
          </a:p>
        </p:txBody>
      </p:sp>
      <p:sp>
        <p:nvSpPr>
          <p:cNvPr id="4" name="Slide Number Placeholder 3">
            <a:extLst>
              <a:ext uri="{FF2B5EF4-FFF2-40B4-BE49-F238E27FC236}">
                <a16:creationId xmlns:a16="http://schemas.microsoft.com/office/drawing/2014/main" id="{46DF62A8-1BBA-473D-83D7-61BEBFD107D4}"/>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1445642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6" name="Rectangle 15"/>
          <p:cNvSpPr/>
          <p:nvPr userDrawn="1"/>
        </p:nvSpPr>
        <p:spPr>
          <a:xfrm>
            <a:off x="0" y="0"/>
            <a:ext cx="9151938" cy="3775394"/>
          </a:xfrm>
          <a:prstGeom prst="rect">
            <a:avLst/>
          </a:prstGeom>
          <a:gradFill>
            <a:gsLst>
              <a:gs pos="100000">
                <a:schemeClr val="accent1">
                  <a:alpha val="97000"/>
                </a:schemeClr>
              </a:gs>
              <a:gs pos="0">
                <a:schemeClr val="accent2">
                  <a:alpha val="97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a:p>
        </p:txBody>
      </p:sp>
      <p:sp>
        <p:nvSpPr>
          <p:cNvPr id="8" name="Rectangle 7"/>
          <p:cNvSpPr/>
          <p:nvPr userDrawn="1"/>
        </p:nvSpPr>
        <p:spPr>
          <a:xfrm>
            <a:off x="0" y="0"/>
            <a:ext cx="9151938" cy="515265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userDrawn="1"/>
        </p:nvPicPr>
        <p:blipFill>
          <a:blip r:embed="rId2">
            <a:alphaModFix amt="12000"/>
            <a:extLst>
              <a:ext uri="{28A0092B-C50C-407E-A947-70E740481C1C}">
                <a14:useLocalDpi xmlns:a14="http://schemas.microsoft.com/office/drawing/2010/main"/>
              </a:ext>
            </a:extLst>
          </a:blip>
          <a:stretch>
            <a:fillRect/>
          </a:stretch>
        </p:blipFill>
        <p:spPr>
          <a:xfrm>
            <a:off x="3755132" y="386510"/>
            <a:ext cx="1641677" cy="310202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88750" y="3982582"/>
            <a:ext cx="1974438" cy="737001"/>
          </a:xfrm>
          <a:prstGeom prst="rect">
            <a:avLst/>
          </a:prstGeom>
        </p:spPr>
      </p:pic>
      <p:sp>
        <p:nvSpPr>
          <p:cNvPr id="13" name="Text Placeholder 12"/>
          <p:cNvSpPr>
            <a:spLocks noGrp="1"/>
          </p:cNvSpPr>
          <p:nvPr>
            <p:ph type="body" sz="quarter" idx="10" hasCustomPrompt="1"/>
          </p:nvPr>
        </p:nvSpPr>
        <p:spPr>
          <a:xfrm>
            <a:off x="648263" y="592931"/>
            <a:ext cx="7855413" cy="2741933"/>
          </a:xfrm>
        </p:spPr>
        <p:txBody>
          <a:bodyPr/>
          <a:lstStyle>
            <a:lvl1pPr marL="0" indent="0" algn="ctr">
              <a:spcAft>
                <a:spcPts val="200"/>
              </a:spcAft>
              <a:buNone/>
              <a:defRPr sz="1600" b="1">
                <a:solidFill>
                  <a:schemeClr val="bg1"/>
                </a:solidFill>
                <a:effectLst>
                  <a:outerShdw blurRad="38100" dist="38100" dir="2700000" algn="tl">
                    <a:srgbClr val="000000">
                      <a:alpha val="43137"/>
                    </a:srgbClr>
                  </a:outerShdw>
                </a:effectLst>
              </a:defRPr>
            </a:lvl1pPr>
          </a:lstStyle>
          <a:p>
            <a:pPr lvl="0"/>
            <a:r>
              <a:rPr lang="en-US"/>
              <a:t>Company Information</a:t>
            </a:r>
          </a:p>
        </p:txBody>
      </p:sp>
      <p:pic>
        <p:nvPicPr>
          <p:cNvPr id="4" name="Picture 3">
            <a:extLst>
              <a:ext uri="{FF2B5EF4-FFF2-40B4-BE49-F238E27FC236}">
                <a16:creationId xmlns:a16="http://schemas.microsoft.com/office/drawing/2014/main" id="{88A70006-B853-4F89-9455-C8080BF2EA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960" y="175489"/>
            <a:ext cx="2642089" cy="914479"/>
          </a:xfrm>
          <a:prstGeom prst="rect">
            <a:avLst/>
          </a:prstGeom>
        </p:spPr>
      </p:pic>
      <p:sp>
        <p:nvSpPr>
          <p:cNvPr id="7" name="Date Placeholder 6">
            <a:extLst>
              <a:ext uri="{FF2B5EF4-FFF2-40B4-BE49-F238E27FC236}">
                <a16:creationId xmlns:a16="http://schemas.microsoft.com/office/drawing/2014/main" id="{7C607FDC-6A7E-4EC6-B2BC-ACE56906878C}"/>
              </a:ext>
            </a:extLst>
          </p:cNvPr>
          <p:cNvSpPr>
            <a:spLocks noGrp="1"/>
          </p:cNvSpPr>
          <p:nvPr>
            <p:ph type="dt" sz="half" idx="11"/>
          </p:nvPr>
        </p:nvSpPr>
        <p:spPr>
          <a:xfrm>
            <a:off x="2633063" y="4972381"/>
            <a:ext cx="3885813" cy="103147"/>
          </a:xfrm>
        </p:spPr>
        <p:txBody>
          <a:bodyPr vert="horz" wrap="none" lIns="0" tIns="0" rIns="0" bIns="0" rtlCol="0" anchor="b">
            <a:noAutofit/>
          </a:bodyPr>
          <a:lstStyle>
            <a:lvl1pPr>
              <a:defRPr lang="en-US" sz="900" smtClean="0">
                <a:solidFill>
                  <a:schemeClr val="bg2">
                    <a:lumMod val="50000"/>
                    <a:lumOff val="50000"/>
                  </a:schemeClr>
                </a:solidFill>
                <a:latin typeface="Arial Narrow" panose="020B0606020202030204" pitchFamily="34" charset="0"/>
              </a:defRPr>
            </a:lvl1pPr>
          </a:lstStyle>
          <a:p>
            <a:pPr algn="ctr" defTabSz="914400">
              <a:spcBef>
                <a:spcPct val="20000"/>
              </a:spcBef>
              <a:buFont typeface="Arial" panose="020B0604020202020204" pitchFamily="34" charset="0"/>
              <a:buNone/>
            </a:pPr>
            <a:r>
              <a:rPr lang="en-US" dirty="0"/>
              <a:t>Copyright © 2022 Bracey Associates, LLC. All rights reserved.</a:t>
            </a:r>
          </a:p>
        </p:txBody>
      </p:sp>
    </p:spTree>
    <p:extLst>
      <p:ext uri="{BB962C8B-B14F-4D97-AF65-F5344CB8AC3E}">
        <p14:creationId xmlns:p14="http://schemas.microsoft.com/office/powerpoint/2010/main" val="10830410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153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pen End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8DABB-37F4-424A-81E1-14B8A2D86DD2}"/>
              </a:ext>
            </a:extLst>
          </p:cNvPr>
          <p:cNvSpPr/>
          <p:nvPr userDrawn="1"/>
        </p:nvSpPr>
        <p:spPr>
          <a:xfrm>
            <a:off x="6183356" y="5475397"/>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4" name="Group 3">
            <a:extLst>
              <a:ext uri="{FF2B5EF4-FFF2-40B4-BE49-F238E27FC236}">
                <a16:creationId xmlns:a16="http://schemas.microsoft.com/office/drawing/2014/main" id="{25EE061E-150B-4D3F-909A-26FA4228C308}"/>
              </a:ext>
            </a:extLst>
          </p:cNvPr>
          <p:cNvGrpSpPr/>
          <p:nvPr userDrawn="1"/>
        </p:nvGrpSpPr>
        <p:grpSpPr>
          <a:xfrm>
            <a:off x="6168116" y="5168481"/>
            <a:ext cx="557604" cy="274320"/>
            <a:chOff x="6168116" y="2984754"/>
            <a:chExt cx="557604" cy="274320"/>
          </a:xfrm>
        </p:grpSpPr>
        <p:sp>
          <p:nvSpPr>
            <p:cNvPr id="5" name="Rectangle 4">
              <a:extLst>
                <a:ext uri="{FF2B5EF4-FFF2-40B4-BE49-F238E27FC236}">
                  <a16:creationId xmlns:a16="http://schemas.microsoft.com/office/drawing/2014/main" id="{D8350FAD-612A-47AF-AA87-DEDE061591D2}"/>
                </a:ext>
              </a:extLst>
            </p:cNvPr>
            <p:cNvSpPr/>
            <p:nvPr/>
          </p:nvSpPr>
          <p:spPr>
            <a:xfrm>
              <a:off x="6483666" y="3046509"/>
              <a:ext cx="242054" cy="150811"/>
            </a:xfrm>
            <a:prstGeom prst="rect">
              <a:avLst/>
            </a:prstGeom>
            <a:noFill/>
          </p:spPr>
          <p:txBody>
            <a:bodyPr wrap="none" lIns="0" tIns="0" rIns="0" bIns="0">
              <a:spAutoFit/>
            </a:bodyPr>
            <a:lstStyle/>
            <a:p>
              <a:pPr>
                <a:lnSpc>
                  <a:spcPts val="1300"/>
                </a:lnSpc>
              </a:pPr>
              <a:r>
                <a:rPr lang="en-US" sz="900">
                  <a:solidFill>
                    <a:schemeClr val="accent2"/>
                  </a:solidFill>
                </a:rPr>
                <a:t>Retail</a:t>
              </a:r>
            </a:p>
          </p:txBody>
        </p:sp>
        <p:pic>
          <p:nvPicPr>
            <p:cNvPr id="6" name="Graphic 5" descr="Shopping bag">
              <a:extLst>
                <a:ext uri="{FF2B5EF4-FFF2-40B4-BE49-F238E27FC236}">
                  <a16:creationId xmlns:a16="http://schemas.microsoft.com/office/drawing/2014/main" id="{8FAA7D36-F773-4C46-B84A-33597B739C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8116" y="2984754"/>
              <a:ext cx="274320" cy="274320"/>
            </a:xfrm>
            <a:prstGeom prst="rect">
              <a:avLst/>
            </a:prstGeom>
          </p:spPr>
        </p:pic>
      </p:grpSp>
      <p:grpSp>
        <p:nvGrpSpPr>
          <p:cNvPr id="13" name="Group 12">
            <a:extLst>
              <a:ext uri="{FF2B5EF4-FFF2-40B4-BE49-F238E27FC236}">
                <a16:creationId xmlns:a16="http://schemas.microsoft.com/office/drawing/2014/main" id="{88432834-49FF-43DE-8F50-FF9DE173187F}"/>
              </a:ext>
            </a:extLst>
          </p:cNvPr>
          <p:cNvGrpSpPr/>
          <p:nvPr userDrawn="1"/>
        </p:nvGrpSpPr>
        <p:grpSpPr>
          <a:xfrm>
            <a:off x="6168116" y="2351653"/>
            <a:ext cx="658593" cy="274320"/>
            <a:chOff x="4627890" y="5484971"/>
            <a:chExt cx="658593" cy="274320"/>
          </a:xfrm>
        </p:grpSpPr>
        <p:sp>
          <p:nvSpPr>
            <p:cNvPr id="14" name="Rectangle 13">
              <a:extLst>
                <a:ext uri="{FF2B5EF4-FFF2-40B4-BE49-F238E27FC236}">
                  <a16:creationId xmlns:a16="http://schemas.microsoft.com/office/drawing/2014/main" id="{72A59550-A05B-46DC-90A4-59112CB81038}"/>
                </a:ext>
              </a:extLst>
            </p:cNvPr>
            <p:cNvSpPr/>
            <p:nvPr/>
          </p:nvSpPr>
          <p:spPr>
            <a:xfrm>
              <a:off x="4943440" y="5529533"/>
              <a:ext cx="343043" cy="150811"/>
            </a:xfrm>
            <a:prstGeom prst="rect">
              <a:avLst/>
            </a:prstGeom>
            <a:noFill/>
          </p:spPr>
          <p:txBody>
            <a:bodyPr wrap="none" lIns="0" tIns="0" rIns="0" bIns="0">
              <a:spAutoFit/>
            </a:bodyPr>
            <a:lstStyle/>
            <a:p>
              <a:pPr>
                <a:lnSpc>
                  <a:spcPts val="1300"/>
                </a:lnSpc>
              </a:pPr>
              <a:r>
                <a:rPr lang="en-US" sz="900">
                  <a:solidFill>
                    <a:schemeClr val="accent2"/>
                  </a:solidFill>
                </a:rPr>
                <a:t>Security</a:t>
              </a:r>
            </a:p>
          </p:txBody>
        </p:sp>
        <p:pic>
          <p:nvPicPr>
            <p:cNvPr id="15" name="Graphic 14">
              <a:extLst>
                <a:ext uri="{FF2B5EF4-FFF2-40B4-BE49-F238E27FC236}">
                  <a16:creationId xmlns:a16="http://schemas.microsoft.com/office/drawing/2014/main" id="{B81A59F9-0C03-43BC-A6D4-768102FB1A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7890" y="5484971"/>
              <a:ext cx="274320" cy="274320"/>
            </a:xfrm>
            <a:prstGeom prst="rect">
              <a:avLst/>
            </a:prstGeom>
          </p:spPr>
        </p:pic>
      </p:grpSp>
      <p:grpSp>
        <p:nvGrpSpPr>
          <p:cNvPr id="16" name="Group 15">
            <a:extLst>
              <a:ext uri="{FF2B5EF4-FFF2-40B4-BE49-F238E27FC236}">
                <a16:creationId xmlns:a16="http://schemas.microsoft.com/office/drawing/2014/main" id="{FFF5C1E4-1241-4B46-A5FC-255BEAA29248}"/>
              </a:ext>
            </a:extLst>
          </p:cNvPr>
          <p:cNvGrpSpPr/>
          <p:nvPr userDrawn="1"/>
        </p:nvGrpSpPr>
        <p:grpSpPr>
          <a:xfrm>
            <a:off x="6168116" y="3583722"/>
            <a:ext cx="536764" cy="274320"/>
            <a:chOff x="6191867" y="5484971"/>
            <a:chExt cx="536764" cy="274320"/>
          </a:xfrm>
        </p:grpSpPr>
        <p:sp>
          <p:nvSpPr>
            <p:cNvPr id="17" name="Rectangle 16">
              <a:extLst>
                <a:ext uri="{FF2B5EF4-FFF2-40B4-BE49-F238E27FC236}">
                  <a16:creationId xmlns:a16="http://schemas.microsoft.com/office/drawing/2014/main" id="{3A1E72C8-572D-4A41-8806-FE18E981BA80}"/>
                </a:ext>
              </a:extLst>
            </p:cNvPr>
            <p:cNvSpPr/>
            <p:nvPr/>
          </p:nvSpPr>
          <p:spPr>
            <a:xfrm>
              <a:off x="6507417" y="5529533"/>
              <a:ext cx="221214" cy="150811"/>
            </a:xfrm>
            <a:prstGeom prst="rect">
              <a:avLst/>
            </a:prstGeom>
            <a:noFill/>
          </p:spPr>
          <p:txBody>
            <a:bodyPr wrap="none" lIns="0" tIns="0" rIns="0" bIns="0">
              <a:spAutoFit/>
            </a:bodyPr>
            <a:lstStyle/>
            <a:p>
              <a:pPr>
                <a:lnSpc>
                  <a:spcPts val="1300"/>
                </a:lnSpc>
              </a:pPr>
              <a:r>
                <a:rPr lang="en-US" sz="900">
                  <a:solidFill>
                    <a:schemeClr val="accent2"/>
                  </a:solidFill>
                </a:rPr>
                <a:t>Wi-Fi</a:t>
              </a:r>
            </a:p>
          </p:txBody>
        </p:sp>
        <p:pic>
          <p:nvPicPr>
            <p:cNvPr id="18" name="Graphic 17">
              <a:extLst>
                <a:ext uri="{FF2B5EF4-FFF2-40B4-BE49-F238E27FC236}">
                  <a16:creationId xmlns:a16="http://schemas.microsoft.com/office/drawing/2014/main" id="{149C967F-F888-4A56-9A07-3D4B51B9FC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1867" y="5484971"/>
              <a:ext cx="274320" cy="274320"/>
            </a:xfrm>
            <a:prstGeom prst="rect">
              <a:avLst/>
            </a:prstGeom>
          </p:spPr>
        </p:pic>
      </p:grpSp>
      <p:sp>
        <p:nvSpPr>
          <p:cNvPr id="23" name="Rectangle 22">
            <a:extLst>
              <a:ext uri="{FF2B5EF4-FFF2-40B4-BE49-F238E27FC236}">
                <a16:creationId xmlns:a16="http://schemas.microsoft.com/office/drawing/2014/main" id="{CE83457F-2A82-4A24-957F-09919226CEF1}"/>
              </a:ext>
            </a:extLst>
          </p:cNvPr>
          <p:cNvSpPr/>
          <p:nvPr userDrawn="1"/>
        </p:nvSpPr>
        <p:spPr>
          <a:xfrm>
            <a:off x="6183356" y="3852538"/>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sp>
        <p:nvSpPr>
          <p:cNvPr id="24" name="Rectangle 23">
            <a:extLst>
              <a:ext uri="{FF2B5EF4-FFF2-40B4-BE49-F238E27FC236}">
                <a16:creationId xmlns:a16="http://schemas.microsoft.com/office/drawing/2014/main" id="{3DA0E001-8A6B-4C65-915D-E6615E3D332C}"/>
              </a:ext>
            </a:extLst>
          </p:cNvPr>
          <p:cNvSpPr/>
          <p:nvPr userDrawn="1"/>
        </p:nvSpPr>
        <p:spPr>
          <a:xfrm>
            <a:off x="6183356" y="2620469"/>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sp>
        <p:nvSpPr>
          <p:cNvPr id="3" name="Rectangle 2">
            <a:extLst>
              <a:ext uri="{FF2B5EF4-FFF2-40B4-BE49-F238E27FC236}">
                <a16:creationId xmlns:a16="http://schemas.microsoft.com/office/drawing/2014/main" id="{EF9D35A7-B60B-47CE-8389-C7B049D1C15E}"/>
              </a:ext>
            </a:extLst>
          </p:cNvPr>
          <p:cNvSpPr/>
          <p:nvPr userDrawn="1"/>
        </p:nvSpPr>
        <p:spPr>
          <a:xfrm>
            <a:off x="2945421" y="5529315"/>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7" name="Group 6">
            <a:extLst>
              <a:ext uri="{FF2B5EF4-FFF2-40B4-BE49-F238E27FC236}">
                <a16:creationId xmlns:a16="http://schemas.microsoft.com/office/drawing/2014/main" id="{C9D072C9-40D3-48F8-B8F2-BDC8DF08F0EE}"/>
              </a:ext>
            </a:extLst>
          </p:cNvPr>
          <p:cNvGrpSpPr/>
          <p:nvPr userDrawn="1"/>
        </p:nvGrpSpPr>
        <p:grpSpPr>
          <a:xfrm>
            <a:off x="2930181" y="5268119"/>
            <a:ext cx="942325" cy="274320"/>
            <a:chOff x="2930181" y="1000557"/>
            <a:chExt cx="942325" cy="274320"/>
          </a:xfrm>
        </p:grpSpPr>
        <p:sp>
          <p:nvSpPr>
            <p:cNvPr id="8" name="Rectangle 7">
              <a:extLst>
                <a:ext uri="{FF2B5EF4-FFF2-40B4-BE49-F238E27FC236}">
                  <a16:creationId xmlns:a16="http://schemas.microsoft.com/office/drawing/2014/main" id="{072ABD6B-0432-4B19-8C83-E440E64B6B06}"/>
                </a:ext>
              </a:extLst>
            </p:cNvPr>
            <p:cNvSpPr/>
            <p:nvPr/>
          </p:nvSpPr>
          <p:spPr>
            <a:xfrm>
              <a:off x="3245731" y="1045119"/>
              <a:ext cx="626775" cy="150811"/>
            </a:xfrm>
            <a:prstGeom prst="rect">
              <a:avLst/>
            </a:prstGeom>
            <a:noFill/>
          </p:spPr>
          <p:txBody>
            <a:bodyPr wrap="none" lIns="0" tIns="0" rIns="0" bIns="0">
              <a:spAutoFit/>
            </a:bodyPr>
            <a:lstStyle/>
            <a:p>
              <a:pPr>
                <a:lnSpc>
                  <a:spcPts val="1300"/>
                </a:lnSpc>
              </a:pPr>
              <a:r>
                <a:rPr lang="en-US" sz="900">
                  <a:solidFill>
                    <a:schemeClr val="accent2"/>
                  </a:solidFill>
                </a:rPr>
                <a:t>Airport Parking</a:t>
              </a:r>
            </a:p>
          </p:txBody>
        </p:sp>
        <p:pic>
          <p:nvPicPr>
            <p:cNvPr id="9" name="Graphic 8">
              <a:extLst>
                <a:ext uri="{FF2B5EF4-FFF2-40B4-BE49-F238E27FC236}">
                  <a16:creationId xmlns:a16="http://schemas.microsoft.com/office/drawing/2014/main" id="{16388CD0-40E0-4EEA-9E13-F6B7FB002C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30181" y="1000557"/>
              <a:ext cx="274320" cy="274320"/>
            </a:xfrm>
            <a:prstGeom prst="rect">
              <a:avLst/>
            </a:prstGeom>
          </p:spPr>
        </p:pic>
      </p:grpSp>
      <p:grpSp>
        <p:nvGrpSpPr>
          <p:cNvPr id="10" name="Group 9">
            <a:extLst>
              <a:ext uri="{FF2B5EF4-FFF2-40B4-BE49-F238E27FC236}">
                <a16:creationId xmlns:a16="http://schemas.microsoft.com/office/drawing/2014/main" id="{6BB9D14B-75EE-4D1F-B909-400ECB161C7C}"/>
              </a:ext>
            </a:extLst>
          </p:cNvPr>
          <p:cNvGrpSpPr/>
          <p:nvPr userDrawn="1"/>
        </p:nvGrpSpPr>
        <p:grpSpPr>
          <a:xfrm>
            <a:off x="2930181" y="3633312"/>
            <a:ext cx="695462" cy="274320"/>
            <a:chOff x="2930181" y="5484971"/>
            <a:chExt cx="695462" cy="274320"/>
          </a:xfrm>
        </p:grpSpPr>
        <p:pic>
          <p:nvPicPr>
            <p:cNvPr id="11" name="Graphic 10">
              <a:extLst>
                <a:ext uri="{FF2B5EF4-FFF2-40B4-BE49-F238E27FC236}">
                  <a16:creationId xmlns:a16="http://schemas.microsoft.com/office/drawing/2014/main" id="{21CCF972-97DC-4CAA-928B-55FA24FABC9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0181" y="5484971"/>
              <a:ext cx="274320" cy="274320"/>
            </a:xfrm>
            <a:prstGeom prst="rect">
              <a:avLst/>
            </a:prstGeom>
          </p:spPr>
        </p:pic>
        <p:sp>
          <p:nvSpPr>
            <p:cNvPr id="12" name="Rectangle 11">
              <a:extLst>
                <a:ext uri="{FF2B5EF4-FFF2-40B4-BE49-F238E27FC236}">
                  <a16:creationId xmlns:a16="http://schemas.microsoft.com/office/drawing/2014/main" id="{CF1DB40D-CEC2-4C09-A48F-500F434E3BC8}"/>
                </a:ext>
              </a:extLst>
            </p:cNvPr>
            <p:cNvSpPr/>
            <p:nvPr/>
          </p:nvSpPr>
          <p:spPr>
            <a:xfrm>
              <a:off x="3245731" y="5529533"/>
              <a:ext cx="379912" cy="150811"/>
            </a:xfrm>
            <a:prstGeom prst="rect">
              <a:avLst/>
            </a:prstGeom>
            <a:noFill/>
          </p:spPr>
          <p:txBody>
            <a:bodyPr wrap="none" lIns="0" tIns="0" rIns="0" bIns="0">
              <a:spAutoFit/>
            </a:bodyPr>
            <a:lstStyle/>
            <a:p>
              <a:pPr>
                <a:lnSpc>
                  <a:spcPts val="1300"/>
                </a:lnSpc>
              </a:pPr>
              <a:r>
                <a:rPr lang="en-US" sz="900">
                  <a:solidFill>
                    <a:schemeClr val="accent2"/>
                  </a:solidFill>
                </a:rPr>
                <a:t>Baggage</a:t>
              </a:r>
            </a:p>
          </p:txBody>
        </p:sp>
      </p:grpSp>
      <p:sp>
        <p:nvSpPr>
          <p:cNvPr id="19" name="Rectangle 18">
            <a:extLst>
              <a:ext uri="{FF2B5EF4-FFF2-40B4-BE49-F238E27FC236}">
                <a16:creationId xmlns:a16="http://schemas.microsoft.com/office/drawing/2014/main" id="{3F2F4D73-167F-4F53-98A0-CCADDAB57831}"/>
              </a:ext>
            </a:extLst>
          </p:cNvPr>
          <p:cNvSpPr/>
          <p:nvPr userDrawn="1"/>
        </p:nvSpPr>
        <p:spPr>
          <a:xfrm>
            <a:off x="2945421" y="2620469"/>
            <a:ext cx="2743200" cy="246221"/>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20" name="Group 19">
            <a:extLst>
              <a:ext uri="{FF2B5EF4-FFF2-40B4-BE49-F238E27FC236}">
                <a16:creationId xmlns:a16="http://schemas.microsoft.com/office/drawing/2014/main" id="{01B45EF3-5D35-4CA7-85F2-A1F219CD3B5D}"/>
              </a:ext>
            </a:extLst>
          </p:cNvPr>
          <p:cNvGrpSpPr/>
          <p:nvPr userDrawn="1"/>
        </p:nvGrpSpPr>
        <p:grpSpPr>
          <a:xfrm>
            <a:off x="2930181" y="2351653"/>
            <a:ext cx="1586732" cy="274320"/>
            <a:chOff x="2930181" y="2387043"/>
            <a:chExt cx="1586732" cy="274320"/>
          </a:xfrm>
        </p:grpSpPr>
        <p:sp>
          <p:nvSpPr>
            <p:cNvPr id="21" name="Rectangle 20">
              <a:extLst>
                <a:ext uri="{FF2B5EF4-FFF2-40B4-BE49-F238E27FC236}">
                  <a16:creationId xmlns:a16="http://schemas.microsoft.com/office/drawing/2014/main" id="{0959A8AB-2622-4202-9A91-0963AA758346}"/>
                </a:ext>
              </a:extLst>
            </p:cNvPr>
            <p:cNvSpPr/>
            <p:nvPr/>
          </p:nvSpPr>
          <p:spPr>
            <a:xfrm>
              <a:off x="3245731" y="2429351"/>
              <a:ext cx="1271182" cy="150811"/>
            </a:xfrm>
            <a:prstGeom prst="rect">
              <a:avLst/>
            </a:prstGeom>
            <a:noFill/>
          </p:spPr>
          <p:txBody>
            <a:bodyPr wrap="none" lIns="0" tIns="0" rIns="0" bIns="0">
              <a:spAutoFit/>
            </a:bodyPr>
            <a:lstStyle/>
            <a:p>
              <a:pPr>
                <a:lnSpc>
                  <a:spcPts val="1300"/>
                </a:lnSpc>
              </a:pPr>
              <a:r>
                <a:rPr lang="en-US" sz="900">
                  <a:solidFill>
                    <a:schemeClr val="accent2"/>
                  </a:solidFill>
                </a:rPr>
                <a:t>Gate Area / Terminal Facilities</a:t>
              </a:r>
            </a:p>
          </p:txBody>
        </p:sp>
        <p:pic>
          <p:nvPicPr>
            <p:cNvPr id="22" name="Graphic 21">
              <a:extLst>
                <a:ext uri="{FF2B5EF4-FFF2-40B4-BE49-F238E27FC236}">
                  <a16:creationId xmlns:a16="http://schemas.microsoft.com/office/drawing/2014/main" id="{2313016C-8899-449D-858E-B3EF192A182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30181" y="2387043"/>
              <a:ext cx="274320" cy="274320"/>
            </a:xfrm>
            <a:prstGeom prst="rect">
              <a:avLst/>
            </a:prstGeom>
          </p:spPr>
        </p:pic>
      </p:grpSp>
      <p:sp>
        <p:nvSpPr>
          <p:cNvPr id="25" name="Rectangle 24">
            <a:extLst>
              <a:ext uri="{FF2B5EF4-FFF2-40B4-BE49-F238E27FC236}">
                <a16:creationId xmlns:a16="http://schemas.microsoft.com/office/drawing/2014/main" id="{C6D84DDB-A81C-48CA-854D-A1FEBF9D7772}"/>
              </a:ext>
            </a:extLst>
          </p:cNvPr>
          <p:cNvSpPr/>
          <p:nvPr userDrawn="1"/>
        </p:nvSpPr>
        <p:spPr>
          <a:xfrm>
            <a:off x="2945421" y="3902128"/>
            <a:ext cx="2743200" cy="246221"/>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sp>
        <p:nvSpPr>
          <p:cNvPr id="27" name="Rectangle 26">
            <a:extLst>
              <a:ext uri="{FF2B5EF4-FFF2-40B4-BE49-F238E27FC236}">
                <a16:creationId xmlns:a16="http://schemas.microsoft.com/office/drawing/2014/main" id="{A9F110A4-C124-4953-82D8-654A50A85763}"/>
              </a:ext>
            </a:extLst>
          </p:cNvPr>
          <p:cNvSpPr/>
          <p:nvPr userDrawn="1"/>
        </p:nvSpPr>
        <p:spPr>
          <a:xfrm>
            <a:off x="6229066" y="1390975"/>
            <a:ext cx="2743200" cy="246221"/>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28" name="Group 27">
            <a:extLst>
              <a:ext uri="{FF2B5EF4-FFF2-40B4-BE49-F238E27FC236}">
                <a16:creationId xmlns:a16="http://schemas.microsoft.com/office/drawing/2014/main" id="{446F3A68-60EC-463D-833B-958D47DB985B}"/>
              </a:ext>
            </a:extLst>
          </p:cNvPr>
          <p:cNvGrpSpPr/>
          <p:nvPr userDrawn="1"/>
        </p:nvGrpSpPr>
        <p:grpSpPr>
          <a:xfrm>
            <a:off x="6168116" y="1084059"/>
            <a:ext cx="1158730" cy="274320"/>
            <a:chOff x="6168116" y="1000557"/>
            <a:chExt cx="1158730" cy="274320"/>
          </a:xfrm>
        </p:grpSpPr>
        <p:sp>
          <p:nvSpPr>
            <p:cNvPr id="29" name="Rectangle 28">
              <a:extLst>
                <a:ext uri="{FF2B5EF4-FFF2-40B4-BE49-F238E27FC236}">
                  <a16:creationId xmlns:a16="http://schemas.microsoft.com/office/drawing/2014/main" id="{B9A43988-2572-4D12-8A07-6E8ADE48437A}"/>
                </a:ext>
              </a:extLst>
            </p:cNvPr>
            <p:cNvSpPr/>
            <p:nvPr/>
          </p:nvSpPr>
          <p:spPr>
            <a:xfrm>
              <a:off x="6483666" y="1062312"/>
              <a:ext cx="843180" cy="150811"/>
            </a:xfrm>
            <a:prstGeom prst="rect">
              <a:avLst/>
            </a:prstGeom>
            <a:noFill/>
          </p:spPr>
          <p:txBody>
            <a:bodyPr wrap="none" lIns="0" tIns="0" rIns="0" bIns="0">
              <a:spAutoFit/>
            </a:bodyPr>
            <a:lstStyle/>
            <a:p>
              <a:pPr>
                <a:lnSpc>
                  <a:spcPts val="1300"/>
                </a:lnSpc>
              </a:pPr>
              <a:r>
                <a:rPr lang="en-US" sz="900">
                  <a:solidFill>
                    <a:schemeClr val="accent2"/>
                  </a:solidFill>
                </a:rPr>
                <a:t>Food And Beverage</a:t>
              </a:r>
            </a:p>
          </p:txBody>
        </p:sp>
        <p:pic>
          <p:nvPicPr>
            <p:cNvPr id="30" name="Graphic 29">
              <a:extLst>
                <a:ext uri="{FF2B5EF4-FFF2-40B4-BE49-F238E27FC236}">
                  <a16:creationId xmlns:a16="http://schemas.microsoft.com/office/drawing/2014/main" id="{C060326A-E350-469B-8542-970DCBDD1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68116" y="1000557"/>
              <a:ext cx="274320" cy="274320"/>
            </a:xfrm>
            <a:prstGeom prst="rect">
              <a:avLst/>
            </a:prstGeom>
          </p:spPr>
        </p:pic>
      </p:grpSp>
      <p:sp>
        <p:nvSpPr>
          <p:cNvPr id="26" name="Rectangle 25">
            <a:extLst>
              <a:ext uri="{FF2B5EF4-FFF2-40B4-BE49-F238E27FC236}">
                <a16:creationId xmlns:a16="http://schemas.microsoft.com/office/drawing/2014/main" id="{8937BC93-38B9-4A18-956E-7939F5FDDFD3}"/>
              </a:ext>
            </a:extLst>
          </p:cNvPr>
          <p:cNvSpPr/>
          <p:nvPr userDrawn="1"/>
        </p:nvSpPr>
        <p:spPr>
          <a:xfrm>
            <a:off x="2991131" y="1326567"/>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31" name="Group 30">
            <a:extLst>
              <a:ext uri="{FF2B5EF4-FFF2-40B4-BE49-F238E27FC236}">
                <a16:creationId xmlns:a16="http://schemas.microsoft.com/office/drawing/2014/main" id="{32C76488-E889-4172-A1A4-AA95DEBD9491}"/>
              </a:ext>
            </a:extLst>
          </p:cNvPr>
          <p:cNvGrpSpPr/>
          <p:nvPr userDrawn="1"/>
        </p:nvGrpSpPr>
        <p:grpSpPr>
          <a:xfrm>
            <a:off x="2930181" y="1065371"/>
            <a:ext cx="1799931" cy="274320"/>
            <a:chOff x="2930181" y="1000557"/>
            <a:chExt cx="1799931" cy="274320"/>
          </a:xfrm>
        </p:grpSpPr>
        <p:sp>
          <p:nvSpPr>
            <p:cNvPr id="32" name="Rectangle 31">
              <a:extLst>
                <a:ext uri="{FF2B5EF4-FFF2-40B4-BE49-F238E27FC236}">
                  <a16:creationId xmlns:a16="http://schemas.microsoft.com/office/drawing/2014/main" id="{01EE032A-3C35-4475-AA4C-F2A17ABDC917}"/>
                </a:ext>
              </a:extLst>
            </p:cNvPr>
            <p:cNvSpPr/>
            <p:nvPr/>
          </p:nvSpPr>
          <p:spPr>
            <a:xfrm>
              <a:off x="3245731" y="1045119"/>
              <a:ext cx="1484381" cy="150811"/>
            </a:xfrm>
            <a:prstGeom prst="rect">
              <a:avLst/>
            </a:prstGeom>
            <a:noFill/>
          </p:spPr>
          <p:txBody>
            <a:bodyPr wrap="none" lIns="0" tIns="0" rIns="0" bIns="0">
              <a:spAutoFit/>
            </a:bodyPr>
            <a:lstStyle/>
            <a:p>
              <a:pPr>
                <a:lnSpc>
                  <a:spcPts val="1300"/>
                </a:lnSpc>
              </a:pPr>
              <a:r>
                <a:rPr lang="en-US" sz="900">
                  <a:solidFill>
                    <a:schemeClr val="accent2"/>
                  </a:solidFill>
                </a:rPr>
                <a:t>Personal Safety/COVID-19 Related</a:t>
              </a:r>
            </a:p>
          </p:txBody>
        </p:sp>
        <p:pic>
          <p:nvPicPr>
            <p:cNvPr id="33" name="Graphic 32">
              <a:extLst>
                <a:ext uri="{FF2B5EF4-FFF2-40B4-BE49-F238E27FC236}">
                  <a16:creationId xmlns:a16="http://schemas.microsoft.com/office/drawing/2014/main" id="{755CFE78-2F79-45D4-90F5-3E32D3FBD80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30181" y="1000557"/>
              <a:ext cx="274320" cy="274320"/>
            </a:xfrm>
            <a:prstGeom prst="rect">
              <a:avLst/>
            </a:prstGeom>
          </p:spPr>
        </p:pic>
      </p:grpSp>
    </p:spTree>
    <p:extLst>
      <p:ext uri="{BB962C8B-B14F-4D97-AF65-F5344CB8AC3E}">
        <p14:creationId xmlns:p14="http://schemas.microsoft.com/office/powerpoint/2010/main" val="29835422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2B03E7A-EAF4-485C-9253-5ACAF6866200}"/>
              </a:ext>
            </a:extLst>
          </p:cNvPr>
          <p:cNvPicPr>
            <a:picLocks noChangeAspect="1"/>
          </p:cNvPicPr>
          <p:nvPr userDrawn="1"/>
        </p:nvPicPr>
        <p:blipFill>
          <a:blip r:embed="rId2">
            <a:extLst>
              <a:ext uri="{28A0092B-C50C-407E-A947-70E740481C1C}">
                <a14:useLocalDpi xmlns:a14="http://schemas.microsoft.com/office/drawing/2010/main" val="0"/>
              </a:ext>
            </a:extLst>
          </a:blip>
          <a:srcRect l="17686" r="9798"/>
          <a:stretch>
            <a:fillRect/>
          </a:stretch>
        </p:blipFill>
        <p:spPr>
          <a:xfrm>
            <a:off x="0" y="0"/>
            <a:ext cx="4982601" cy="5148072"/>
          </a:xfrm>
          <a:prstGeom prst="rect">
            <a:avLst/>
          </a:prstGeom>
        </p:spPr>
      </p:pic>
      <p:sp>
        <p:nvSpPr>
          <p:cNvPr id="22" name="Rectangle 21"/>
          <p:cNvSpPr/>
          <p:nvPr userDrawn="1"/>
        </p:nvSpPr>
        <p:spPr>
          <a:xfrm>
            <a:off x="0" y="-1"/>
            <a:ext cx="4982602" cy="4326731"/>
          </a:xfrm>
          <a:prstGeom prst="rect">
            <a:avLst/>
          </a:prstGeom>
          <a:gradFill flip="none" rotWithShape="1">
            <a:gsLst>
              <a:gs pos="13000">
                <a:schemeClr val="tx1"/>
              </a:gs>
              <a:gs pos="54000">
                <a:schemeClr val="bg1">
                  <a:alpha val="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lvl="0" algn="ctr" defTabSz="342946"/>
            <a:endParaRPr lang="en-US" sz="1400">
              <a:solidFill>
                <a:prstClr val="white"/>
              </a:solidFill>
            </a:endParaRPr>
          </a:p>
        </p:txBody>
      </p:sp>
      <p:pic>
        <p:nvPicPr>
          <p:cNvPr id="17" name="Picture 16"/>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16200000">
            <a:off x="2248830" y="2414398"/>
            <a:ext cx="5148072" cy="319468"/>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2294424" y="2414398"/>
            <a:ext cx="5148072" cy="319468"/>
          </a:xfrm>
          <a:prstGeom prst="rect">
            <a:avLst/>
          </a:prstGeom>
        </p:spPr>
      </p:pic>
      <p:sp>
        <p:nvSpPr>
          <p:cNvPr id="32" name="Rectangle 31"/>
          <p:cNvSpPr/>
          <p:nvPr userDrawn="1"/>
        </p:nvSpPr>
        <p:spPr>
          <a:xfrm>
            <a:off x="0" y="5113941"/>
            <a:ext cx="9151938" cy="34322"/>
          </a:xfrm>
          <a:prstGeom prst="rect">
            <a:avLst/>
          </a:prstGeom>
          <a:gradFill>
            <a:gsLst>
              <a:gs pos="100000">
                <a:schemeClr val="accent5"/>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sp>
        <p:nvSpPr>
          <p:cNvPr id="7" name="Date Placeholder 6"/>
          <p:cNvSpPr>
            <a:spLocks noGrp="1"/>
          </p:cNvSpPr>
          <p:nvPr userDrawn="1">
            <p:ph type="dt" sz="half" idx="10"/>
          </p:nvPr>
        </p:nvSpPr>
        <p:spPr>
          <a:xfrm>
            <a:off x="5256170" y="4872523"/>
            <a:ext cx="3532557" cy="151017"/>
          </a:xfrm>
        </p:spPr>
        <p:txBody>
          <a:bodyPr anchor="ctr"/>
          <a:lstStyle>
            <a:lvl1pPr algn="ctr">
              <a:defRPr sz="1000">
                <a:solidFill>
                  <a:schemeClr val="bg2">
                    <a:lumMod val="50000"/>
                    <a:lumOff val="50000"/>
                  </a:schemeClr>
                </a:solidFill>
              </a:defRPr>
            </a:lvl1pPr>
          </a:lstStyle>
          <a:p>
            <a:r>
              <a:rPr lang="en-US" dirty="0">
                <a:cs typeface="PT Sans Narrow"/>
              </a:rPr>
              <a:t>Copyright © 2022 Bracey Associates, LLC. All rights reserved.</a:t>
            </a:r>
          </a:p>
        </p:txBody>
      </p:sp>
      <p:sp>
        <p:nvSpPr>
          <p:cNvPr id="14" name="Text Placeholder 13"/>
          <p:cNvSpPr>
            <a:spLocks noGrp="1"/>
          </p:cNvSpPr>
          <p:nvPr userDrawn="1">
            <p:ph type="body" sz="quarter" idx="12" hasCustomPrompt="1"/>
          </p:nvPr>
        </p:nvSpPr>
        <p:spPr>
          <a:xfrm>
            <a:off x="5147180" y="3684096"/>
            <a:ext cx="3750538" cy="274094"/>
          </a:xfrm>
        </p:spPr>
        <p:txBody>
          <a:bodyPr/>
          <a:lstStyle>
            <a:lvl1pPr marL="0" indent="0" algn="ctr">
              <a:buNone/>
              <a:defRPr sz="1600" b="1">
                <a:solidFill>
                  <a:schemeClr val="accent2"/>
                </a:solidFill>
              </a:defRPr>
            </a:lvl1pPr>
          </a:lstStyle>
          <a:p>
            <a:pPr lvl="0"/>
            <a:r>
              <a:rPr lang="en-US"/>
              <a:t>Date</a:t>
            </a:r>
          </a:p>
        </p:txBody>
      </p:sp>
      <p:sp>
        <p:nvSpPr>
          <p:cNvPr id="15" name="Title 14"/>
          <p:cNvSpPr>
            <a:spLocks noGrp="1"/>
          </p:cNvSpPr>
          <p:nvPr userDrawn="1">
            <p:ph type="title" hasCustomPrompt="1"/>
          </p:nvPr>
        </p:nvSpPr>
        <p:spPr>
          <a:xfrm>
            <a:off x="5147180" y="3301471"/>
            <a:ext cx="3750538" cy="297133"/>
          </a:xfrm>
        </p:spPr>
        <p:txBody>
          <a:bodyPr anchor="b"/>
          <a:lstStyle>
            <a:lvl1pPr algn="ctr">
              <a:lnSpc>
                <a:spcPts val="2500"/>
              </a:lnSpc>
              <a:defRPr sz="2000" b="1">
                <a:solidFill>
                  <a:schemeClr val="bg2">
                    <a:lumMod val="75000"/>
                    <a:lumOff val="25000"/>
                  </a:schemeClr>
                </a:solidFill>
              </a:defRPr>
            </a:lvl1pPr>
          </a:lstStyle>
          <a:p>
            <a:r>
              <a:rPr lang="en-US"/>
              <a:t>Title</a:t>
            </a:r>
          </a:p>
        </p:txBody>
      </p:sp>
      <p:cxnSp>
        <p:nvCxnSpPr>
          <p:cNvPr id="33" name="Straight Connector 32"/>
          <p:cNvCxnSpPr/>
          <p:nvPr userDrawn="1"/>
        </p:nvCxnSpPr>
        <p:spPr>
          <a:xfrm>
            <a:off x="5528141" y="3641229"/>
            <a:ext cx="29886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28799" y="239297"/>
            <a:ext cx="1465686" cy="548640"/>
          </a:xfrm>
          <a:prstGeom prst="rect">
            <a:avLst/>
          </a:prstGeom>
        </p:spPr>
      </p:pic>
      <p:pic>
        <p:nvPicPr>
          <p:cNvPr id="20" name="Picture 19">
            <a:extLst>
              <a:ext uri="{FF2B5EF4-FFF2-40B4-BE49-F238E27FC236}">
                <a16:creationId xmlns:a16="http://schemas.microsoft.com/office/drawing/2014/main" id="{7830E1A3-14CD-4279-B78C-49DC892366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30658" y="1354931"/>
            <a:ext cx="983582" cy="982729"/>
          </a:xfrm>
          <a:prstGeom prst="rect">
            <a:avLst/>
          </a:prstGeom>
        </p:spPr>
      </p:pic>
    </p:spTree>
    <p:extLst>
      <p:ext uri="{BB962C8B-B14F-4D97-AF65-F5344CB8AC3E}">
        <p14:creationId xmlns:p14="http://schemas.microsoft.com/office/powerpoint/2010/main" val="28800817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port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1E2D91-E84A-42EA-9F2D-49A2C367D6A4}"/>
              </a:ext>
            </a:extLst>
          </p:cNvPr>
          <p:cNvSpPr/>
          <p:nvPr userDrawn="1"/>
        </p:nvSpPr>
        <p:spPr>
          <a:xfrm>
            <a:off x="2721935" y="1"/>
            <a:ext cx="6430003"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Colorful-Polygons-1.jpg">
            <a:extLst>
              <a:ext uri="{FF2B5EF4-FFF2-40B4-BE49-F238E27FC236}">
                <a16:creationId xmlns:a16="http://schemas.microsoft.com/office/drawing/2014/main" id="{C0D79CF1-AF98-4140-95A1-7CB0DB53E0A2}"/>
              </a:ext>
            </a:extLst>
          </p:cNvPr>
          <p:cNvPicPr>
            <a:picLocks noChangeAspect="1"/>
          </p:cNvPicPr>
          <p:nvPr userDrawn="1"/>
        </p:nvPicPr>
        <p:blipFill>
          <a:blip r:embed="rId2">
            <a:alphaModFix amt="39000"/>
            <a:extLst>
              <a:ext uri="{28A0092B-C50C-407E-A947-70E740481C1C}">
                <a14:useLocalDpi xmlns:a14="http://schemas.microsoft.com/office/drawing/2010/main"/>
              </a:ext>
            </a:extLst>
          </a:blip>
          <a:stretch>
            <a:fillRect/>
          </a:stretch>
        </p:blipFill>
        <p:spPr>
          <a:xfrm>
            <a:off x="0" y="1"/>
            <a:ext cx="2721935" cy="4990383"/>
          </a:xfrm>
          <a:prstGeom prst="rect">
            <a:avLst/>
          </a:prstGeom>
        </p:spPr>
      </p:pic>
      <p:sp>
        <p:nvSpPr>
          <p:cNvPr id="14" name="Text Placeholder 15"/>
          <p:cNvSpPr>
            <a:spLocks noGrp="1"/>
          </p:cNvSpPr>
          <p:nvPr>
            <p:ph type="body" sz="quarter" idx="13" hasCustomPrompt="1"/>
          </p:nvPr>
        </p:nvSpPr>
        <p:spPr>
          <a:xfrm>
            <a:off x="228799" y="4174331"/>
            <a:ext cx="2211716" cy="661889"/>
          </a:xfrm>
        </p:spPr>
        <p:txBody>
          <a:bodyPr wrap="square" anchor="b">
            <a:noAutofit/>
          </a:bodyPr>
          <a:lstStyle>
            <a:lvl1pPr marL="0" indent="0">
              <a:buNone/>
              <a:defRPr sz="900" baseline="0">
                <a:solidFill>
                  <a:schemeClr val="tx1">
                    <a:lumMod val="65000"/>
                    <a:lumOff val="35000"/>
                  </a:schemeClr>
                </a:solidFill>
              </a:defRPr>
            </a:lvl1pPr>
          </a:lstStyle>
          <a:p>
            <a:pPr lvl="0"/>
            <a:r>
              <a:rPr lang="en-US"/>
              <a:t>Question text</a:t>
            </a:r>
          </a:p>
        </p:txBody>
      </p:sp>
      <p:sp>
        <p:nvSpPr>
          <p:cNvPr id="18" name="Content Placeholder 17"/>
          <p:cNvSpPr>
            <a:spLocks noGrp="1"/>
          </p:cNvSpPr>
          <p:nvPr>
            <p:ph sz="quarter" idx="18"/>
          </p:nvPr>
        </p:nvSpPr>
        <p:spPr>
          <a:xfrm>
            <a:off x="2962556" y="1101630"/>
            <a:ext cx="5948760"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496295" y="375442"/>
            <a:ext cx="5486400" cy="276999"/>
          </a:xfrm>
        </p:spPr>
        <p:txBody>
          <a:bodyPr>
            <a:normAutofit/>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3496295" y="645162"/>
            <a:ext cx="5486400" cy="169277"/>
          </a:xfrm>
        </p:spPr>
        <p:txBody>
          <a:bodyPr wrap="square" lIns="0" tIns="0" rIns="0" bIns="0" anchor="t">
            <a:norm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5" name="Text Placeholder 4"/>
          <p:cNvSpPr>
            <a:spLocks noGrp="1"/>
          </p:cNvSpPr>
          <p:nvPr>
            <p:ph type="body" sz="quarter" idx="19" hasCustomPrompt="1"/>
          </p:nvPr>
        </p:nvSpPr>
        <p:spPr>
          <a:xfrm>
            <a:off x="228798" y="288130"/>
            <a:ext cx="2211717" cy="3200400"/>
          </a:xfrm>
        </p:spPr>
        <p:txBody>
          <a:bodyPr anchor="t"/>
          <a:lstStyle>
            <a:lvl1pPr marL="0" indent="0">
              <a:buClr>
                <a:schemeClr val="bg1">
                  <a:lumMod val="65000"/>
                </a:schemeClr>
              </a:buClr>
              <a:buFont typeface="Arial" panose="020B0604020202020204" pitchFamily="34" charset="0"/>
              <a:buNone/>
              <a:defRPr/>
            </a:lvl1pPr>
          </a:lstStyle>
          <a:p>
            <a:pPr lvl="0"/>
            <a:r>
              <a:rPr lang="en-US"/>
              <a:t>Summary text</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3" name="Oval 22">
            <a:extLst>
              <a:ext uri="{FF2B5EF4-FFF2-40B4-BE49-F238E27FC236}">
                <a16:creationId xmlns:a16="http://schemas.microsoft.com/office/drawing/2014/main" id="{DAA18451-8656-4931-9484-8494794B63A9}"/>
              </a:ext>
            </a:extLst>
          </p:cNvPr>
          <p:cNvSpPr>
            <a:spLocks noChangeAspect="1"/>
          </p:cNvSpPr>
          <p:nvPr userDrawn="1"/>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Picture Placeholder 63">
            <a:extLst>
              <a:ext uri="{FF2B5EF4-FFF2-40B4-BE49-F238E27FC236}">
                <a16:creationId xmlns:a16="http://schemas.microsoft.com/office/drawing/2014/main" id="{EA729B01-C482-4831-8D77-06AFFDF40244}"/>
              </a:ext>
            </a:extLst>
          </p:cNvPr>
          <p:cNvSpPr>
            <a:spLocks noGrp="1" noChangeAspect="1"/>
          </p:cNvSpPr>
          <p:nvPr>
            <p:ph type="pic" sz="quarter" idx="14" hasCustomPrompt="1"/>
          </p:nvPr>
        </p:nvSpPr>
        <p:spPr>
          <a:xfrm>
            <a:off x="3008316" y="430854"/>
            <a:ext cx="366078" cy="365760"/>
          </a:xfrm>
        </p:spPr>
        <p:txBody>
          <a:bodyPr anchor="ctr"/>
          <a:lstStyle>
            <a:lvl1pPr marL="0" indent="0" algn="ctr">
              <a:buNone/>
              <a:defRPr sz="1000"/>
            </a:lvl1pPr>
          </a:lstStyle>
          <a:p>
            <a:r>
              <a:rPr lang="en-US"/>
              <a:t>Icon</a:t>
            </a:r>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528238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1E2D91-E84A-42EA-9F2D-49A2C367D6A4}"/>
              </a:ext>
            </a:extLst>
          </p:cNvPr>
          <p:cNvSpPr/>
          <p:nvPr userDrawn="1"/>
        </p:nvSpPr>
        <p:spPr>
          <a:xfrm>
            <a:off x="2721935" y="1"/>
            <a:ext cx="6430003"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Colorful-Polygons-1.jpg">
            <a:extLst>
              <a:ext uri="{FF2B5EF4-FFF2-40B4-BE49-F238E27FC236}">
                <a16:creationId xmlns:a16="http://schemas.microsoft.com/office/drawing/2014/main" id="{C0D79CF1-AF98-4140-95A1-7CB0DB53E0A2}"/>
              </a:ext>
            </a:extLst>
          </p:cNvPr>
          <p:cNvPicPr>
            <a:picLocks noChangeAspect="1"/>
          </p:cNvPicPr>
          <p:nvPr userDrawn="1"/>
        </p:nvPicPr>
        <p:blipFill>
          <a:blip r:embed="rId2">
            <a:alphaModFix amt="39000"/>
            <a:extLst>
              <a:ext uri="{28A0092B-C50C-407E-A947-70E740481C1C}">
                <a14:useLocalDpi xmlns:a14="http://schemas.microsoft.com/office/drawing/2010/main"/>
              </a:ext>
            </a:extLst>
          </a:blip>
          <a:stretch>
            <a:fillRect/>
          </a:stretch>
        </p:blipFill>
        <p:spPr>
          <a:xfrm>
            <a:off x="0" y="1"/>
            <a:ext cx="2721935" cy="4990383"/>
          </a:xfrm>
          <a:prstGeom prst="rect">
            <a:avLst/>
          </a:prstGeom>
        </p:spPr>
      </p:pic>
      <p:sp>
        <p:nvSpPr>
          <p:cNvPr id="5" name="Text Placeholder 4"/>
          <p:cNvSpPr>
            <a:spLocks noGrp="1"/>
          </p:cNvSpPr>
          <p:nvPr>
            <p:ph type="body" sz="quarter" idx="19" hasCustomPrompt="1"/>
          </p:nvPr>
        </p:nvSpPr>
        <p:spPr>
          <a:xfrm>
            <a:off x="228798" y="288130"/>
            <a:ext cx="2211717" cy="3200400"/>
          </a:xfrm>
        </p:spPr>
        <p:txBody>
          <a:bodyPr anchor="t"/>
          <a:lstStyle>
            <a:lvl1pPr marL="0" indent="0">
              <a:buClr>
                <a:schemeClr val="bg1">
                  <a:lumMod val="65000"/>
                </a:schemeClr>
              </a:buClr>
              <a:buFont typeface="Arial" panose="020B0604020202020204" pitchFamily="34" charset="0"/>
              <a:buNone/>
              <a:defRPr>
                <a:solidFill>
                  <a:srgbClr val="343434"/>
                </a:solidFill>
              </a:defRPr>
            </a:lvl1pPr>
          </a:lstStyle>
          <a:p>
            <a:pPr lvl="0"/>
            <a:r>
              <a:rPr lang="en-US"/>
              <a:t>Summary text</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7FE0F490-2B48-4EDB-A109-C396A8FCEC41}"/>
              </a:ext>
            </a:extLst>
          </p:cNvPr>
          <p:cNvSpPr/>
          <p:nvPr userDrawn="1"/>
        </p:nvSpPr>
        <p:spPr>
          <a:xfrm>
            <a:off x="2719571" y="7620"/>
            <a:ext cx="6424429" cy="112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497DE8-60D1-43FA-A6A5-F5D394B9880F}"/>
              </a:ext>
            </a:extLst>
          </p:cNvPr>
          <p:cNvSpPr txBox="1"/>
          <p:nvPr userDrawn="1"/>
        </p:nvSpPr>
        <p:spPr>
          <a:xfrm>
            <a:off x="5791199" y="4631531"/>
            <a:ext cx="3048377" cy="304800"/>
          </a:xfrm>
          <a:prstGeom prst="rect">
            <a:avLst/>
          </a:prstGeom>
          <a:noFill/>
        </p:spPr>
        <p:txBody>
          <a:bodyPr vert="horz" wrap="square" lIns="0" tIns="0" rIns="0" bIns="0" rtlCol="0" anchor="t">
            <a:noAutofit/>
          </a:bodyPr>
          <a:lstStyle>
            <a:lvl1pPr indent="0">
              <a:spcBef>
                <a:spcPct val="0"/>
              </a:spcBef>
              <a:spcAft>
                <a:spcPts val="400"/>
              </a:spcAft>
              <a:buClr>
                <a:schemeClr val="accent2"/>
              </a:buClr>
              <a:buFont typeface="PT Sans Narrow" pitchFamily="34" charset="0"/>
              <a:buNone/>
              <a:defRPr sz="1200">
                <a:latin typeface="+mj-lt"/>
              </a:defRPr>
            </a:lvl1pPr>
            <a:lvl2pPr marL="280988" indent="-117475">
              <a:spcBef>
                <a:spcPct val="0"/>
              </a:spcBef>
              <a:spcAft>
                <a:spcPts val="400"/>
              </a:spcAft>
              <a:buClr>
                <a:schemeClr val="accent2"/>
              </a:buClr>
              <a:buFont typeface="Arial" panose="020B0604020202020204" pitchFamily="34" charset="0"/>
              <a:buChar char="•"/>
              <a:defRPr sz="1200">
                <a:latin typeface="+mj-lt"/>
              </a:defRPr>
            </a:lvl2pPr>
            <a:lvl3pPr marL="454025" indent="-117475">
              <a:spcBef>
                <a:spcPct val="0"/>
              </a:spcBef>
              <a:spcAft>
                <a:spcPts val="400"/>
              </a:spcAft>
              <a:buClr>
                <a:schemeClr val="accent2"/>
              </a:buClr>
              <a:buFont typeface="Arial" panose="020B0604020202020204" pitchFamily="34" charset="0"/>
              <a:buChar char="•"/>
              <a:defRPr sz="1200">
                <a:latin typeface="+mj-lt"/>
              </a:defRPr>
            </a:lvl3pPr>
            <a:lvl4pPr marL="627063" indent="-117475">
              <a:spcBef>
                <a:spcPct val="0"/>
              </a:spcBef>
              <a:spcAft>
                <a:spcPts val="400"/>
              </a:spcAft>
              <a:buClr>
                <a:schemeClr val="accent2"/>
              </a:buClr>
              <a:buFont typeface="Arial" panose="020B0604020202020204" pitchFamily="34" charset="0"/>
              <a:buChar char="•"/>
              <a:defRPr sz="1200">
                <a:latin typeface="+mj-lt"/>
              </a:defRPr>
            </a:lvl4pPr>
            <a:lvl5pPr marL="798513" indent="-117475">
              <a:spcBef>
                <a:spcPct val="0"/>
              </a:spcBef>
              <a:spcAft>
                <a:spcPts val="400"/>
              </a:spcAft>
              <a:buClr>
                <a:schemeClr val="accent2"/>
              </a:buClr>
              <a:buFont typeface="Arial" panose="020B0604020202020204" pitchFamily="34" charset="0"/>
              <a:buChar char="•"/>
              <a:defRPr sz="1200">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spcAft>
                <a:spcPct val="0"/>
              </a:spcAft>
            </a:pPr>
            <a:r>
              <a:rPr lang="en-US" sz="900"/>
              <a:t>* Low </a:t>
            </a:r>
            <a:r>
              <a:rPr lang="en-US" sz="900" kern="1200">
                <a:solidFill>
                  <a:schemeClr val="tx1"/>
                </a:solidFill>
                <a:latin typeface="+mj-lt"/>
                <a:ea typeface="+mn-ea"/>
                <a:cs typeface="+mn-cs"/>
              </a:rPr>
              <a:t>base size (n&lt;50)</a:t>
            </a:r>
          </a:p>
          <a:p>
            <a:pPr algn="ctr">
              <a:spcAft>
                <a:spcPct val="0"/>
              </a:spcAft>
            </a:pPr>
            <a:r>
              <a:rPr lang="en-US" sz="900" kern="1200">
                <a:solidFill>
                  <a:schemeClr val="tx1"/>
                </a:solidFill>
                <a:latin typeface="+mj-lt"/>
                <a:ea typeface="+mn-ea"/>
                <a:cs typeface="+mn-cs"/>
              </a:rPr>
              <a:t>IBS = insufficient base size (n&lt;30)</a:t>
            </a:r>
          </a:p>
        </p:txBody>
      </p:sp>
    </p:spTree>
    <p:extLst>
      <p:ext uri="{BB962C8B-B14F-4D97-AF65-F5344CB8AC3E}">
        <p14:creationId xmlns:p14="http://schemas.microsoft.com/office/powerpoint/2010/main" val="211048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nding">
    <p:spTree>
      <p:nvGrpSpPr>
        <p:cNvPr id="1" name=""/>
        <p:cNvGrpSpPr/>
        <p:nvPr/>
      </p:nvGrpSpPr>
      <p:grpSpPr>
        <a:xfrm>
          <a:off x="0" y="0"/>
          <a:ext cx="0" cy="0"/>
          <a:chOff x="0" y="0"/>
          <a:chExt cx="0" cy="0"/>
        </a:xfrm>
      </p:grpSpPr>
      <p:sp>
        <p:nvSpPr>
          <p:cNvPr id="14" name="Text Placeholder 15"/>
          <p:cNvSpPr>
            <a:spLocks noGrp="1"/>
          </p:cNvSpPr>
          <p:nvPr>
            <p:ph type="body" sz="quarter" idx="13" hasCustomPrompt="1"/>
          </p:nvPr>
        </p:nvSpPr>
        <p:spPr>
          <a:xfrm>
            <a:off x="228798" y="4555330"/>
            <a:ext cx="8682517" cy="280889"/>
          </a:xfrm>
        </p:spPr>
        <p:txBody>
          <a:bodyPr wrap="square" anchor="b">
            <a:noAutofit/>
          </a:bodyPr>
          <a:lstStyle>
            <a:lvl1pPr marL="0" indent="0">
              <a:buNone/>
              <a:defRPr sz="900" baseline="0">
                <a:solidFill>
                  <a:schemeClr val="tx1">
                    <a:lumMod val="65000"/>
                    <a:lumOff val="35000"/>
                  </a:schemeClr>
                </a:solidFill>
              </a:defRPr>
            </a:lvl1pPr>
          </a:lstStyle>
          <a:p>
            <a:pPr lvl="0"/>
            <a:r>
              <a:rPr lang="en-US"/>
              <a:t>Question text</a:t>
            </a:r>
          </a:p>
        </p:txBody>
      </p:sp>
      <p:sp>
        <p:nvSpPr>
          <p:cNvPr id="18" name="Content Placeholder 17"/>
          <p:cNvSpPr>
            <a:spLocks noGrp="1"/>
          </p:cNvSpPr>
          <p:nvPr>
            <p:ph sz="quarter" idx="18"/>
          </p:nvPr>
        </p:nvSpPr>
        <p:spPr>
          <a:xfrm>
            <a:off x="228798" y="1101630"/>
            <a:ext cx="8682518"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765969" y="375442"/>
            <a:ext cx="8145346" cy="276999"/>
          </a:xfrm>
        </p:spPr>
        <p:txBody>
          <a:bodyPr>
            <a:normAutofit/>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765969" y="645162"/>
            <a:ext cx="8145346" cy="169277"/>
          </a:xfrm>
        </p:spPr>
        <p:txBody>
          <a:bodyPr wrap="square" lIns="0" tIns="0" rIns="0" bIns="0" anchor="t">
            <a:norm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3" name="Oval 22">
            <a:extLst>
              <a:ext uri="{FF2B5EF4-FFF2-40B4-BE49-F238E27FC236}">
                <a16:creationId xmlns:a16="http://schemas.microsoft.com/office/drawing/2014/main" id="{DAA18451-8656-4931-9484-8494794B63A9}"/>
              </a:ext>
            </a:extLst>
          </p:cNvPr>
          <p:cNvSpPr>
            <a:spLocks noChangeAspect="1"/>
          </p:cNvSpPr>
          <p:nvPr userDrawn="1"/>
        </p:nvSpPr>
        <p:spPr>
          <a:xfrm>
            <a:off x="232231"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Picture Placeholder 63">
            <a:extLst>
              <a:ext uri="{FF2B5EF4-FFF2-40B4-BE49-F238E27FC236}">
                <a16:creationId xmlns:a16="http://schemas.microsoft.com/office/drawing/2014/main" id="{EA729B01-C482-4831-8D77-06AFFDF40244}"/>
              </a:ext>
            </a:extLst>
          </p:cNvPr>
          <p:cNvSpPr>
            <a:spLocks noGrp="1" noChangeAspect="1"/>
          </p:cNvSpPr>
          <p:nvPr>
            <p:ph type="pic" sz="quarter" idx="14" hasCustomPrompt="1"/>
          </p:nvPr>
        </p:nvSpPr>
        <p:spPr>
          <a:xfrm>
            <a:off x="277990" y="430854"/>
            <a:ext cx="366078" cy="365760"/>
          </a:xfrm>
        </p:spPr>
        <p:txBody>
          <a:bodyPr anchor="ctr"/>
          <a:lstStyle>
            <a:lvl1pPr marL="0" indent="0" algn="ctr">
              <a:buNone/>
              <a:defRPr sz="1000"/>
            </a:lvl1pPr>
          </a:lstStyle>
          <a:p>
            <a:r>
              <a:rPr lang="en-US"/>
              <a:t>Icon</a:t>
            </a:r>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AE984E19-C3AD-9A41-6554-A8DCF9C227EA}"/>
              </a:ext>
            </a:extLst>
          </p:cNvPr>
          <p:cNvGrpSpPr/>
          <p:nvPr userDrawn="1"/>
        </p:nvGrpSpPr>
        <p:grpSpPr>
          <a:xfrm>
            <a:off x="2889692" y="1101630"/>
            <a:ext cx="5392372" cy="2884141"/>
            <a:chOff x="1685307" y="1101630"/>
            <a:chExt cx="5392372" cy="2884141"/>
          </a:xfrm>
        </p:grpSpPr>
        <p:sp>
          <p:nvSpPr>
            <p:cNvPr id="4" name="Rectangle 3">
              <a:extLst>
                <a:ext uri="{FF2B5EF4-FFF2-40B4-BE49-F238E27FC236}">
                  <a16:creationId xmlns:a16="http://schemas.microsoft.com/office/drawing/2014/main" id="{ECA57725-CF36-3EAA-80CB-69F4BB1EA43D}"/>
                </a:ext>
              </a:extLst>
            </p:cNvPr>
            <p:cNvSpPr/>
            <p:nvPr/>
          </p:nvSpPr>
          <p:spPr>
            <a:xfrm>
              <a:off x="6485120" y="1101630"/>
              <a:ext cx="592559" cy="2884141"/>
            </a:xfrm>
            <a:prstGeom prst="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931185-57E0-F41D-BE91-0E17921673AF}"/>
                </a:ext>
              </a:extLst>
            </p:cNvPr>
            <p:cNvSpPr/>
            <p:nvPr/>
          </p:nvSpPr>
          <p:spPr>
            <a:xfrm>
              <a:off x="4085214" y="1101630"/>
              <a:ext cx="592559" cy="2884141"/>
            </a:xfrm>
            <a:prstGeom prst="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17B412-8397-FD57-8F4E-66026D5972E2}"/>
                </a:ext>
              </a:extLst>
            </p:cNvPr>
            <p:cNvSpPr/>
            <p:nvPr/>
          </p:nvSpPr>
          <p:spPr>
            <a:xfrm>
              <a:off x="1685307" y="1101630"/>
              <a:ext cx="592559" cy="2884141"/>
            </a:xfrm>
            <a:prstGeom prst="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08819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CCB071-3A40-43A2-BE3A-9A8F7F06114C}"/>
              </a:ext>
            </a:extLst>
          </p:cNvPr>
          <p:cNvSpPr/>
          <p:nvPr userDrawn="1"/>
        </p:nvSpPr>
        <p:spPr>
          <a:xfrm>
            <a:off x="2721935" y="1"/>
            <a:ext cx="6430003"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Colorful-Polygons-1.jpg">
            <a:extLst>
              <a:ext uri="{FF2B5EF4-FFF2-40B4-BE49-F238E27FC236}">
                <a16:creationId xmlns:a16="http://schemas.microsoft.com/office/drawing/2014/main" id="{424636ED-1509-4259-9EED-2C44E5B05FDF}"/>
              </a:ext>
            </a:extLst>
          </p:cNvPr>
          <p:cNvPicPr>
            <a:picLocks noChangeAspect="1"/>
          </p:cNvPicPr>
          <p:nvPr userDrawn="1"/>
        </p:nvPicPr>
        <p:blipFill>
          <a:blip r:embed="rId2">
            <a:alphaModFix amt="39000"/>
            <a:extLst>
              <a:ext uri="{28A0092B-C50C-407E-A947-70E740481C1C}">
                <a14:useLocalDpi xmlns:a14="http://schemas.microsoft.com/office/drawing/2010/main"/>
              </a:ext>
            </a:extLst>
          </a:blip>
          <a:stretch>
            <a:fillRect/>
          </a:stretch>
        </p:blipFill>
        <p:spPr>
          <a:xfrm>
            <a:off x="0" y="1"/>
            <a:ext cx="2721935" cy="4990383"/>
          </a:xfrm>
          <a:prstGeom prst="rect">
            <a:avLst/>
          </a:prstGeom>
        </p:spPr>
      </p:pic>
      <p:sp>
        <p:nvSpPr>
          <p:cNvPr id="2" name="Title 1"/>
          <p:cNvSpPr>
            <a:spLocks noGrp="1"/>
          </p:cNvSpPr>
          <p:nvPr>
            <p:ph type="title" hasCustomPrompt="1"/>
          </p:nvPr>
        </p:nvSpPr>
        <p:spPr>
          <a:xfrm>
            <a:off x="3495350" y="374006"/>
            <a:ext cx="5486400" cy="276999"/>
          </a:xfrm>
        </p:spPr>
        <p:txBody>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3495350" y="644046"/>
            <a:ext cx="5486400" cy="169277"/>
          </a:xfrm>
        </p:spPr>
        <p:txBody>
          <a:bodyPr wrap="square" lIns="0" tIns="0" rIns="0" bIns="0" anchor="t">
            <a:sp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5" name="Text Placeholder 4"/>
          <p:cNvSpPr>
            <a:spLocks noGrp="1"/>
          </p:cNvSpPr>
          <p:nvPr>
            <p:ph type="body" sz="quarter" idx="19" hasCustomPrompt="1"/>
          </p:nvPr>
        </p:nvSpPr>
        <p:spPr>
          <a:xfrm>
            <a:off x="228797" y="289347"/>
            <a:ext cx="2213572" cy="3200400"/>
          </a:xfrm>
          <a:noFill/>
        </p:spPr>
        <p:txBody>
          <a:bodyPr vert="horz" wrap="square" lIns="0" tIns="0" rIns="0" bIns="0" rtlCol="0" anchor="t">
            <a:noAutofit/>
          </a:bodyPr>
          <a:lstStyle>
            <a:lvl1pPr marL="0" indent="0">
              <a:buNone/>
              <a:defRPr lang="en-US"/>
            </a:lvl1pPr>
          </a:lstStyle>
          <a:p>
            <a:pPr lvl="0">
              <a:buClr>
                <a:schemeClr val="bg1">
                  <a:lumMod val="65000"/>
                </a:schemeClr>
              </a:buClr>
            </a:pPr>
            <a:r>
              <a:rPr lang="en-US"/>
              <a:t>Summary text</a:t>
            </a:r>
          </a:p>
        </p:txBody>
      </p:sp>
      <p:sp>
        <p:nvSpPr>
          <p:cNvPr id="9" name="Content Placeholder 17"/>
          <p:cNvSpPr>
            <a:spLocks noGrp="1"/>
          </p:cNvSpPr>
          <p:nvPr>
            <p:ph sz="quarter" idx="18"/>
          </p:nvPr>
        </p:nvSpPr>
        <p:spPr>
          <a:xfrm>
            <a:off x="2962557" y="1380492"/>
            <a:ext cx="2971800" cy="3106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7"/>
          <p:cNvSpPr>
            <a:spLocks noGrp="1"/>
          </p:cNvSpPr>
          <p:nvPr>
            <p:ph sz="quarter" idx="20"/>
          </p:nvPr>
        </p:nvSpPr>
        <p:spPr>
          <a:xfrm>
            <a:off x="5929678" y="1380492"/>
            <a:ext cx="2971800" cy="3106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21" hasCustomPrompt="1"/>
          </p:nvPr>
        </p:nvSpPr>
        <p:spPr>
          <a:xfrm>
            <a:off x="2962557" y="1097288"/>
            <a:ext cx="2971800" cy="205931"/>
          </a:xfrm>
        </p:spPr>
        <p:txBody>
          <a:bodyPr anchor="t"/>
          <a:lstStyle>
            <a:lvl1pPr marL="0" indent="0" algn="ctr">
              <a:buNone/>
              <a:defRPr b="1"/>
            </a:lvl1pPr>
          </a:lstStyle>
          <a:p>
            <a:pPr lvl="0"/>
            <a:r>
              <a:rPr lang="en-US"/>
              <a:t>Summary text</a:t>
            </a:r>
          </a:p>
        </p:txBody>
      </p:sp>
      <p:sp>
        <p:nvSpPr>
          <p:cNvPr id="13" name="Text Placeholder 4"/>
          <p:cNvSpPr>
            <a:spLocks noGrp="1"/>
          </p:cNvSpPr>
          <p:nvPr>
            <p:ph type="body" sz="quarter" idx="22" hasCustomPrompt="1"/>
          </p:nvPr>
        </p:nvSpPr>
        <p:spPr>
          <a:xfrm>
            <a:off x="5929678" y="1097288"/>
            <a:ext cx="2971800" cy="205931"/>
          </a:xfrm>
        </p:spPr>
        <p:txBody>
          <a:bodyPr anchor="t"/>
          <a:lstStyle>
            <a:lvl1pPr marL="0" indent="0" algn="ctr">
              <a:buNone/>
              <a:defRPr b="1"/>
            </a:lvl1pPr>
          </a:lstStyle>
          <a:p>
            <a:pPr lvl="0"/>
            <a:r>
              <a:rPr lang="en-US"/>
              <a:t>Summary text</a:t>
            </a:r>
          </a:p>
        </p:txBody>
      </p:sp>
      <p:sp>
        <p:nvSpPr>
          <p:cNvPr id="8" name="Date Placeholder 7"/>
          <p:cNvSpPr>
            <a:spLocks noGrp="1"/>
          </p:cNvSpPr>
          <p:nvPr>
            <p:ph type="dt" sz="half" idx="23"/>
          </p:nvPr>
        </p:nvSpPr>
        <p:spPr/>
        <p:txBody>
          <a:bodyPr/>
          <a:lstStyle/>
          <a:p>
            <a:r>
              <a:rPr lang="en-US" dirty="0">
                <a:cs typeface="PT Sans Narrow"/>
              </a:rPr>
              <a:t>Copyright © 2022 Bracey Associates, LLC. All rights reserved.</a:t>
            </a:r>
          </a:p>
        </p:txBody>
      </p:sp>
      <p:sp>
        <p:nvSpPr>
          <p:cNvPr id="16" name="Footer Placeholder 15"/>
          <p:cNvSpPr>
            <a:spLocks noGrp="1"/>
          </p:cNvSpPr>
          <p:nvPr>
            <p:ph type="ftr" sz="quarter" idx="24"/>
          </p:nvPr>
        </p:nvSpPr>
        <p:spPr/>
        <p:txBody>
          <a:bodyPr/>
          <a:lstStyle/>
          <a:p>
            <a:r>
              <a:rPr lang="en-US"/>
              <a:t>Birmingham-Shuttlesworth International Airport Passenger Satisfaction Study - 2022 Q1</a:t>
            </a:r>
          </a:p>
        </p:txBody>
      </p:sp>
      <p:sp>
        <p:nvSpPr>
          <p:cNvPr id="17" name="Slide Number Placeholder 16"/>
          <p:cNvSpPr>
            <a:spLocks noGrp="1"/>
          </p:cNvSpPr>
          <p:nvPr>
            <p:ph type="sldNum" sz="quarter" idx="25"/>
          </p:nvPr>
        </p:nvSpPr>
        <p:spPr/>
        <p:txBody>
          <a:bodyPr/>
          <a:lstStyle/>
          <a:p>
            <a:fld id="{304BD216-787B-4162-AFBC-E07635011B5E}" type="slidenum">
              <a:rPr lang="en-US" smtClean="0"/>
              <a:t>‹#›</a:t>
            </a:fld>
            <a:endParaRPr lang="en-US"/>
          </a:p>
        </p:txBody>
      </p:sp>
      <p:sp>
        <p:nvSpPr>
          <p:cNvPr id="18" name="Text Placeholder 15"/>
          <p:cNvSpPr>
            <a:spLocks noGrp="1"/>
          </p:cNvSpPr>
          <p:nvPr>
            <p:ph type="body" sz="quarter" idx="13" hasCustomPrompt="1"/>
          </p:nvPr>
        </p:nvSpPr>
        <p:spPr>
          <a:xfrm>
            <a:off x="228797" y="4174331"/>
            <a:ext cx="2213572" cy="664264"/>
          </a:xfrm>
        </p:spPr>
        <p:txBody>
          <a:bodyPr wrap="square" anchor="b">
            <a:noAutofit/>
          </a:bodyPr>
          <a:lstStyle>
            <a:lvl1pPr marL="0" indent="0">
              <a:buNone/>
              <a:defRPr sz="900" baseline="0">
                <a:solidFill>
                  <a:schemeClr val="tx1">
                    <a:lumMod val="65000"/>
                    <a:lumOff val="35000"/>
                  </a:schemeClr>
                </a:solidFill>
              </a:defRPr>
            </a:lvl1pPr>
          </a:lstStyle>
          <a:p>
            <a:pPr lvl="0"/>
            <a:r>
              <a:rPr lang="en-US"/>
              <a:t>Question text</a:t>
            </a:r>
          </a:p>
        </p:txBody>
      </p:sp>
      <p:sp>
        <p:nvSpPr>
          <p:cNvPr id="21" name="Rectangle 20">
            <a:extLst>
              <a:ext uri="{FF2B5EF4-FFF2-40B4-BE49-F238E27FC236}">
                <a16:creationId xmlns:a16="http://schemas.microsoft.com/office/drawing/2014/main" id="{B12FF1E2-BB72-419C-9893-56EFC3FC5894}"/>
              </a:ext>
            </a:extLst>
          </p:cNvPr>
          <p:cNvSpPr/>
          <p:nvPr userDrawn="1"/>
        </p:nvSpPr>
        <p:spPr>
          <a:xfrm>
            <a:off x="0" y="0"/>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5F3FFABF-E664-4E9A-A234-D54A46BE7B0D}"/>
              </a:ext>
            </a:extLst>
          </p:cNvPr>
          <p:cNvSpPr>
            <a:spLocks noChangeAspect="1"/>
          </p:cNvSpPr>
          <p:nvPr userDrawn="1"/>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Picture Placeholder 63">
            <a:extLst>
              <a:ext uri="{FF2B5EF4-FFF2-40B4-BE49-F238E27FC236}">
                <a16:creationId xmlns:a16="http://schemas.microsoft.com/office/drawing/2014/main" id="{906A033A-F8B0-4443-9669-2028E0A1DFFD}"/>
              </a:ext>
            </a:extLst>
          </p:cNvPr>
          <p:cNvSpPr>
            <a:spLocks noGrp="1" noChangeAspect="1"/>
          </p:cNvSpPr>
          <p:nvPr>
            <p:ph type="pic" sz="quarter" idx="14" hasCustomPrompt="1"/>
          </p:nvPr>
        </p:nvSpPr>
        <p:spPr>
          <a:xfrm>
            <a:off x="3008316" y="430854"/>
            <a:ext cx="366078" cy="365760"/>
          </a:xfrm>
        </p:spPr>
        <p:txBody>
          <a:bodyPr anchor="ctr"/>
          <a:lstStyle>
            <a:lvl1pPr marL="0" indent="0" algn="ctr">
              <a:buNone/>
              <a:defRPr sz="1000"/>
            </a:lvl1pPr>
          </a:lstStyle>
          <a:p>
            <a:r>
              <a:rPr lang="en-US"/>
              <a:t>Icon</a:t>
            </a:r>
          </a:p>
        </p:txBody>
      </p:sp>
    </p:spTree>
    <p:extLst>
      <p:ext uri="{BB962C8B-B14F-4D97-AF65-F5344CB8AC3E}">
        <p14:creationId xmlns:p14="http://schemas.microsoft.com/office/powerpoint/2010/main" val="24429051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ort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1E2D91-E84A-42EA-9F2D-49A2C367D6A4}"/>
              </a:ext>
            </a:extLst>
          </p:cNvPr>
          <p:cNvSpPr/>
          <p:nvPr userDrawn="1"/>
        </p:nvSpPr>
        <p:spPr>
          <a:xfrm>
            <a:off x="2721935" y="1"/>
            <a:ext cx="6430003"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Colorful-Polygons-1.jpg">
            <a:extLst>
              <a:ext uri="{FF2B5EF4-FFF2-40B4-BE49-F238E27FC236}">
                <a16:creationId xmlns:a16="http://schemas.microsoft.com/office/drawing/2014/main" id="{C0D79CF1-AF98-4140-95A1-7CB0DB53E0A2}"/>
              </a:ext>
            </a:extLst>
          </p:cNvPr>
          <p:cNvPicPr>
            <a:picLocks noChangeAspect="1"/>
          </p:cNvPicPr>
          <p:nvPr userDrawn="1"/>
        </p:nvPicPr>
        <p:blipFill>
          <a:blip r:embed="rId2">
            <a:alphaModFix amt="39000"/>
            <a:extLst>
              <a:ext uri="{28A0092B-C50C-407E-A947-70E740481C1C}">
                <a14:useLocalDpi xmlns:a14="http://schemas.microsoft.com/office/drawing/2010/main"/>
              </a:ext>
            </a:extLst>
          </a:blip>
          <a:stretch>
            <a:fillRect/>
          </a:stretch>
        </p:blipFill>
        <p:spPr>
          <a:xfrm>
            <a:off x="0" y="1"/>
            <a:ext cx="2721935" cy="4990383"/>
          </a:xfrm>
          <a:prstGeom prst="rect">
            <a:avLst/>
          </a:prstGeom>
        </p:spPr>
      </p:pic>
      <p:sp>
        <p:nvSpPr>
          <p:cNvPr id="14" name="Text Placeholder 15"/>
          <p:cNvSpPr>
            <a:spLocks noGrp="1"/>
          </p:cNvSpPr>
          <p:nvPr>
            <p:ph type="body" sz="quarter" idx="13" hasCustomPrompt="1"/>
          </p:nvPr>
        </p:nvSpPr>
        <p:spPr>
          <a:xfrm>
            <a:off x="228799" y="4174331"/>
            <a:ext cx="2211716" cy="661889"/>
          </a:xfrm>
        </p:spPr>
        <p:txBody>
          <a:bodyPr wrap="square" anchor="b">
            <a:noAutofit/>
          </a:bodyPr>
          <a:lstStyle>
            <a:lvl1pPr marL="0" indent="0">
              <a:buNone/>
              <a:defRPr sz="900" baseline="0">
                <a:solidFill>
                  <a:schemeClr val="tx1">
                    <a:lumMod val="65000"/>
                    <a:lumOff val="35000"/>
                  </a:schemeClr>
                </a:solidFill>
              </a:defRPr>
            </a:lvl1pPr>
          </a:lstStyle>
          <a:p>
            <a:pPr lvl="0"/>
            <a:r>
              <a:rPr lang="en-US"/>
              <a:t>Question text</a:t>
            </a:r>
          </a:p>
        </p:txBody>
      </p:sp>
      <p:sp>
        <p:nvSpPr>
          <p:cNvPr id="18" name="Content Placeholder 17"/>
          <p:cNvSpPr>
            <a:spLocks noGrp="1"/>
          </p:cNvSpPr>
          <p:nvPr>
            <p:ph sz="quarter" idx="18"/>
          </p:nvPr>
        </p:nvSpPr>
        <p:spPr>
          <a:xfrm>
            <a:off x="2962556" y="1101630"/>
            <a:ext cx="5948760"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496295" y="375442"/>
            <a:ext cx="5486400" cy="276999"/>
          </a:xfrm>
        </p:spPr>
        <p:txBody>
          <a:bodyPr>
            <a:normAutofit/>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3496295" y="645162"/>
            <a:ext cx="5486400" cy="169277"/>
          </a:xfrm>
        </p:spPr>
        <p:txBody>
          <a:bodyPr wrap="square" lIns="0" tIns="0" rIns="0" bIns="0" anchor="t">
            <a:norm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5" name="Text Placeholder 4"/>
          <p:cNvSpPr>
            <a:spLocks noGrp="1"/>
          </p:cNvSpPr>
          <p:nvPr>
            <p:ph type="body" sz="quarter" idx="19" hasCustomPrompt="1"/>
          </p:nvPr>
        </p:nvSpPr>
        <p:spPr>
          <a:xfrm>
            <a:off x="228798" y="288130"/>
            <a:ext cx="2211717" cy="3200400"/>
          </a:xfrm>
        </p:spPr>
        <p:txBody>
          <a:bodyPr anchor="t"/>
          <a:lstStyle>
            <a:lvl1pPr marL="0" indent="0">
              <a:buClr>
                <a:schemeClr val="bg1">
                  <a:lumMod val="65000"/>
                </a:schemeClr>
              </a:buClr>
              <a:buFont typeface="Arial" panose="020B0604020202020204" pitchFamily="34" charset="0"/>
              <a:buNone/>
              <a:defRPr/>
            </a:lvl1pPr>
          </a:lstStyle>
          <a:p>
            <a:pPr lvl="0"/>
            <a:r>
              <a:rPr lang="en-US"/>
              <a:t>Summary text</a:t>
            </a:r>
          </a:p>
        </p:txBody>
      </p:sp>
      <p:sp>
        <p:nvSpPr>
          <p:cNvPr id="8" name="Date Placeholder 7"/>
          <p:cNvSpPr>
            <a:spLocks noGrp="1"/>
          </p:cNvSpPr>
          <p:nvPr>
            <p:ph type="dt" sz="half" idx="20"/>
          </p:nvPr>
        </p:nvSpPr>
        <p:spPr/>
        <p:txBody>
          <a:bodyPr/>
          <a:lstStyle/>
          <a:p>
            <a:r>
              <a:rPr lang="en-US" dirty="0">
                <a:cs typeface="PT Sans Narrow"/>
              </a:rPr>
              <a:t>Copyright © 2023 Bracey Associates, LLC. All rights reserved.</a:t>
            </a:r>
          </a:p>
        </p:txBody>
      </p:sp>
      <p:sp>
        <p:nvSpPr>
          <p:cNvPr id="9" name="Footer Placeholder 8"/>
          <p:cNvSpPr>
            <a:spLocks noGrp="1"/>
          </p:cNvSpPr>
          <p:nvPr>
            <p:ph type="ftr" sz="quarter" idx="21"/>
          </p:nvPr>
        </p:nvSpPr>
        <p:spPr/>
        <p:txBody>
          <a:bodyPr/>
          <a:lstStyle/>
          <a:p>
            <a:r>
              <a:rPr lang="en-US" dirty="0"/>
              <a:t>Birmingham-Shuttlesworth International Airport Passenger Satisfaction Study - 2023 Q2</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3" name="Oval 22">
            <a:extLst>
              <a:ext uri="{FF2B5EF4-FFF2-40B4-BE49-F238E27FC236}">
                <a16:creationId xmlns:a16="http://schemas.microsoft.com/office/drawing/2014/main" id="{DAA18451-8656-4931-9484-8494794B63A9}"/>
              </a:ext>
            </a:extLst>
          </p:cNvPr>
          <p:cNvSpPr>
            <a:spLocks noChangeAspect="1"/>
          </p:cNvSpPr>
          <p:nvPr userDrawn="1"/>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Picture Placeholder 63">
            <a:extLst>
              <a:ext uri="{FF2B5EF4-FFF2-40B4-BE49-F238E27FC236}">
                <a16:creationId xmlns:a16="http://schemas.microsoft.com/office/drawing/2014/main" id="{EA729B01-C482-4831-8D77-06AFFDF40244}"/>
              </a:ext>
            </a:extLst>
          </p:cNvPr>
          <p:cNvSpPr>
            <a:spLocks noGrp="1" noChangeAspect="1"/>
          </p:cNvSpPr>
          <p:nvPr>
            <p:ph type="pic" sz="quarter" idx="14" hasCustomPrompt="1"/>
          </p:nvPr>
        </p:nvSpPr>
        <p:spPr>
          <a:xfrm>
            <a:off x="3008316" y="430854"/>
            <a:ext cx="366078" cy="365760"/>
          </a:xfrm>
        </p:spPr>
        <p:txBody>
          <a:bodyPr anchor="ctr"/>
          <a:lstStyle>
            <a:lvl1pPr marL="0" indent="0" algn="ctr">
              <a:buNone/>
              <a:defRPr sz="1000"/>
            </a:lvl1pPr>
          </a:lstStyle>
          <a:p>
            <a:r>
              <a:rPr lang="en-US"/>
              <a:t>Icon</a:t>
            </a:r>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274366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nts">
    <p:spTree>
      <p:nvGrpSpPr>
        <p:cNvPr id="1" name=""/>
        <p:cNvGrpSpPr/>
        <p:nvPr/>
      </p:nvGrpSpPr>
      <p:grpSpPr>
        <a:xfrm>
          <a:off x="0" y="0"/>
          <a:ext cx="0" cy="0"/>
          <a:chOff x="0" y="0"/>
          <a:chExt cx="0" cy="0"/>
        </a:xfrm>
      </p:grpSpPr>
      <p:sp>
        <p:nvSpPr>
          <p:cNvPr id="14" name="Text Placeholder 15"/>
          <p:cNvSpPr>
            <a:spLocks noGrp="1"/>
          </p:cNvSpPr>
          <p:nvPr>
            <p:ph type="body" sz="quarter" idx="13" hasCustomPrompt="1"/>
          </p:nvPr>
        </p:nvSpPr>
        <p:spPr>
          <a:xfrm>
            <a:off x="228798" y="4631531"/>
            <a:ext cx="8692525" cy="204689"/>
          </a:xfrm>
        </p:spPr>
        <p:txBody>
          <a:bodyPr wrap="square" anchor="b">
            <a:noAutofit/>
          </a:bodyPr>
          <a:lstStyle>
            <a:lvl1pPr marL="0" indent="0">
              <a:spcAft>
                <a:spcPct val="0"/>
              </a:spcAft>
              <a:buNone/>
              <a:defRPr sz="900" baseline="0">
                <a:solidFill>
                  <a:schemeClr val="tx1">
                    <a:lumMod val="65000"/>
                    <a:lumOff val="35000"/>
                  </a:schemeClr>
                </a:solidFill>
              </a:defRPr>
            </a:lvl1pPr>
          </a:lstStyle>
          <a:p>
            <a:pPr lvl="0"/>
            <a:r>
              <a:rPr lang="en-US"/>
              <a:t>Question text</a:t>
            </a:r>
          </a:p>
        </p:txBody>
      </p:sp>
      <p:sp>
        <p:nvSpPr>
          <p:cNvPr id="2" name="Title 1"/>
          <p:cNvSpPr>
            <a:spLocks noGrp="1"/>
          </p:cNvSpPr>
          <p:nvPr>
            <p:ph type="title" hasCustomPrompt="1"/>
          </p:nvPr>
        </p:nvSpPr>
        <p:spPr>
          <a:xfrm>
            <a:off x="765969" y="375442"/>
            <a:ext cx="5486400" cy="276999"/>
          </a:xfrm>
        </p:spPr>
        <p:txBody>
          <a:bodyPr>
            <a:normAutofit/>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765969" y="645162"/>
            <a:ext cx="5486400" cy="169277"/>
          </a:xfrm>
        </p:spPr>
        <p:txBody>
          <a:bodyPr wrap="square" lIns="0" tIns="0" rIns="0" bIns="0" anchor="t">
            <a:norm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5" name="Text Placeholder 4"/>
          <p:cNvSpPr>
            <a:spLocks noGrp="1"/>
          </p:cNvSpPr>
          <p:nvPr>
            <p:ph type="body" sz="quarter" idx="19" hasCustomPrompt="1"/>
          </p:nvPr>
        </p:nvSpPr>
        <p:spPr>
          <a:xfrm>
            <a:off x="228798" y="922161"/>
            <a:ext cx="8692525" cy="277000"/>
          </a:xfrm>
        </p:spPr>
        <p:txBody>
          <a:bodyPr anchor="t"/>
          <a:lstStyle>
            <a:lvl1pPr marL="0" indent="0">
              <a:buClr>
                <a:schemeClr val="bg1">
                  <a:lumMod val="65000"/>
                </a:schemeClr>
              </a:buClr>
              <a:buFont typeface="Arial" panose="020B0604020202020204" pitchFamily="34" charset="0"/>
              <a:buNone/>
              <a:defRPr/>
            </a:lvl1pPr>
          </a:lstStyle>
          <a:p>
            <a:pPr lvl="0"/>
            <a:r>
              <a:rPr lang="en-US"/>
              <a:t>Summary text</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3" name="Oval 22">
            <a:extLst>
              <a:ext uri="{FF2B5EF4-FFF2-40B4-BE49-F238E27FC236}">
                <a16:creationId xmlns:a16="http://schemas.microsoft.com/office/drawing/2014/main" id="{DAA18451-8656-4931-9484-8494794B63A9}"/>
              </a:ext>
            </a:extLst>
          </p:cNvPr>
          <p:cNvSpPr>
            <a:spLocks noChangeAspect="1"/>
          </p:cNvSpPr>
          <p:nvPr userDrawn="1"/>
        </p:nvSpPr>
        <p:spPr>
          <a:xfrm>
            <a:off x="232231"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Picture Placeholder 63">
            <a:extLst>
              <a:ext uri="{FF2B5EF4-FFF2-40B4-BE49-F238E27FC236}">
                <a16:creationId xmlns:a16="http://schemas.microsoft.com/office/drawing/2014/main" id="{EA729B01-C482-4831-8D77-06AFFDF40244}"/>
              </a:ext>
            </a:extLst>
          </p:cNvPr>
          <p:cNvSpPr>
            <a:spLocks noGrp="1" noChangeAspect="1"/>
          </p:cNvSpPr>
          <p:nvPr>
            <p:ph type="pic" sz="quarter" idx="14" hasCustomPrompt="1"/>
          </p:nvPr>
        </p:nvSpPr>
        <p:spPr>
          <a:xfrm>
            <a:off x="277990" y="430854"/>
            <a:ext cx="366078" cy="365760"/>
          </a:xfrm>
        </p:spPr>
        <p:txBody>
          <a:bodyPr anchor="ctr"/>
          <a:lstStyle>
            <a:lvl1pPr marL="0" indent="0" algn="ctr">
              <a:buNone/>
              <a:defRPr sz="1000"/>
            </a:lvl1pPr>
          </a:lstStyle>
          <a:p>
            <a:r>
              <a:rPr lang="en-US"/>
              <a:t>Icon</a:t>
            </a:r>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45934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Rectangle 13"/>
          <p:cNvSpPr/>
          <p:nvPr userDrawn="1"/>
        </p:nvSpPr>
        <p:spPr>
          <a:xfrm>
            <a:off x="0" y="1"/>
            <a:ext cx="9151938"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0" y="0"/>
            <a:ext cx="9151938" cy="916686"/>
            <a:chOff x="0" y="0"/>
            <a:chExt cx="9144000" cy="916686"/>
          </a:xfrm>
        </p:grpSpPr>
        <p:pic>
          <p:nvPicPr>
            <p:cNvPr id="11" name="Picture 10"/>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flipV="1">
              <a:off x="0" y="0"/>
              <a:ext cx="9143999" cy="916686"/>
            </a:xfrm>
            <a:prstGeom prst="rect">
              <a:avLst/>
            </a:prstGeom>
          </p:spPr>
        </p:pic>
        <p:sp>
          <p:nvSpPr>
            <p:cNvPr id="12" name="Rectangle 11"/>
            <p:cNvSpPr/>
            <p:nvPr/>
          </p:nvSpPr>
          <p:spPr>
            <a:xfrm>
              <a:off x="0" y="0"/>
              <a:ext cx="9144000" cy="914400"/>
            </a:xfrm>
            <a:prstGeom prst="rect">
              <a:avLst/>
            </a:prstGeom>
            <a:gradFill>
              <a:gsLst>
                <a:gs pos="0">
                  <a:schemeClr val="bg1"/>
                </a:gs>
                <a:gs pos="10000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chorCtr="0">
              <a:noAutofit/>
            </a:bodyPr>
            <a:lstStyle/>
            <a:p>
              <a:pPr algn="ctr">
                <a:spcBef>
                  <a:spcPct val="0"/>
                </a:spcBef>
              </a:pPr>
              <a:endParaRPr lang="en-US" sz="1350"/>
            </a:p>
          </p:txBody>
        </p:sp>
      </p:grpSp>
      <p:sp>
        <p:nvSpPr>
          <p:cNvPr id="13" name="Rectangle 12"/>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228798" y="226975"/>
            <a:ext cx="8602822" cy="246221"/>
          </a:xfrm>
        </p:spPr>
        <p:txBody>
          <a:bodyPr/>
          <a:lstStyle>
            <a:lvl1pPr>
              <a:defRPr sz="1600" b="1">
                <a:solidFill>
                  <a:schemeClr val="tx2"/>
                </a:solidFill>
              </a:defRPr>
            </a:lvl1pPr>
          </a:lstStyle>
          <a:p>
            <a:r>
              <a:rPr lang="en-US"/>
              <a:t>Slide Title</a:t>
            </a:r>
          </a:p>
        </p:txBody>
      </p:sp>
      <p:sp>
        <p:nvSpPr>
          <p:cNvPr id="2" name="Date Placeholder 1">
            <a:extLst>
              <a:ext uri="{FF2B5EF4-FFF2-40B4-BE49-F238E27FC236}">
                <a16:creationId xmlns:a16="http://schemas.microsoft.com/office/drawing/2014/main" id="{0F1A8F52-D79A-4489-B049-B7E7D9755733}"/>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3" name="Footer Placeholder 2">
            <a:extLst>
              <a:ext uri="{FF2B5EF4-FFF2-40B4-BE49-F238E27FC236}">
                <a16:creationId xmlns:a16="http://schemas.microsoft.com/office/drawing/2014/main" id="{73519AC0-FDFE-419C-AF51-976F01828F1D}"/>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4" name="Slide Number Placeholder 3">
            <a:extLst>
              <a:ext uri="{FF2B5EF4-FFF2-40B4-BE49-F238E27FC236}">
                <a16:creationId xmlns:a16="http://schemas.microsoft.com/office/drawing/2014/main" id="{46BF7559-AEB4-44D7-BC96-3828718A5E6F}"/>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1754927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CACC906E-3616-4F6E-92E2-C428329994B3}"/>
              </a:ext>
            </a:extLst>
          </p:cNvPr>
          <p:cNvPicPr>
            <a:picLocks noChangeAspect="1"/>
          </p:cNvPicPr>
          <p:nvPr userDrawn="1"/>
        </p:nvPicPr>
        <p:blipFill>
          <a:blip r:embed="rId2">
            <a:extLst>
              <a:ext uri="{28A0092B-C50C-407E-A947-70E740481C1C}">
                <a14:useLocalDpi xmlns:a14="http://schemas.microsoft.com/office/drawing/2010/main"/>
              </a:ext>
            </a:extLst>
          </a:blip>
          <a:srcRect t="8978" b="15670"/>
          <a:stretch>
            <a:fillRect/>
          </a:stretch>
        </p:blipFill>
        <p:spPr>
          <a:xfrm>
            <a:off x="-1" y="0"/>
            <a:ext cx="3036569" cy="5148263"/>
          </a:xfrm>
          <a:prstGeom prst="rect">
            <a:avLst/>
          </a:prstGeom>
          <a:ln>
            <a:noFill/>
          </a:ln>
        </p:spPr>
      </p:pic>
      <p:sp>
        <p:nvSpPr>
          <p:cNvPr id="14" name="Rectangle 13">
            <a:extLst>
              <a:ext uri="{FF2B5EF4-FFF2-40B4-BE49-F238E27FC236}">
                <a16:creationId xmlns:a16="http://schemas.microsoft.com/office/drawing/2014/main" id="{7AA6CA4B-0B8D-4C77-A4C4-292086809544}"/>
              </a:ext>
            </a:extLst>
          </p:cNvPr>
          <p:cNvSpPr/>
          <p:nvPr userDrawn="1"/>
        </p:nvSpPr>
        <p:spPr>
          <a:xfrm>
            <a:off x="0" y="4990383"/>
            <a:ext cx="9151938" cy="157880"/>
          </a:xfrm>
          <a:prstGeom prst="rect">
            <a:avLst/>
          </a:prstGeom>
          <a:gradFill>
            <a:gsLst>
              <a:gs pos="100000">
                <a:schemeClr val="accent5"/>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sp>
        <p:nvSpPr>
          <p:cNvPr id="15" name="Rectangle 14"/>
          <p:cNvSpPr/>
          <p:nvPr userDrawn="1"/>
        </p:nvSpPr>
        <p:spPr>
          <a:xfrm>
            <a:off x="0" y="-1727"/>
            <a:ext cx="3036568" cy="2804459"/>
          </a:xfrm>
          <a:prstGeom prst="rect">
            <a:avLst/>
          </a:prstGeom>
          <a:gradFill flip="none" rotWithShape="1">
            <a:gsLst>
              <a:gs pos="0">
                <a:schemeClr val="bg1"/>
              </a:gs>
              <a:gs pos="100000">
                <a:schemeClr val="tx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defTabSz="342946">
              <a:defRPr/>
            </a:pPr>
            <a:endParaRPr lang="en-US" sz="1400">
              <a:solidFill>
                <a:prstClr val="white"/>
              </a:solidFill>
            </a:endParaRPr>
          </a:p>
        </p:txBody>
      </p:sp>
      <p:sp>
        <p:nvSpPr>
          <p:cNvPr id="13" name="Title 1"/>
          <p:cNvSpPr>
            <a:spLocks noGrp="1"/>
          </p:cNvSpPr>
          <p:nvPr>
            <p:ph type="title" hasCustomPrompt="1"/>
          </p:nvPr>
        </p:nvSpPr>
        <p:spPr>
          <a:xfrm>
            <a:off x="228799" y="226975"/>
            <a:ext cx="2196465" cy="246221"/>
          </a:xfrm>
        </p:spPr>
        <p:txBody>
          <a:bodyPr/>
          <a:lstStyle>
            <a:lvl1pPr>
              <a:defRPr sz="1600" b="1">
                <a:solidFill>
                  <a:schemeClr val="tx2"/>
                </a:solidFill>
              </a:defRPr>
            </a:lvl1pPr>
          </a:lstStyle>
          <a:p>
            <a:r>
              <a:rPr lang="en-US"/>
              <a:t>Slide Title</a:t>
            </a:r>
          </a:p>
        </p:txBody>
      </p:sp>
      <p:sp>
        <p:nvSpPr>
          <p:cNvPr id="9" name="Rectangle 8"/>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bwMode="auto">
          <a:xfrm>
            <a:off x="246682" y="493315"/>
            <a:ext cx="422045" cy="36038"/>
          </a:xfrm>
          <a:prstGeom prst="rect">
            <a:avLst/>
          </a:prstGeom>
          <a:solidFill>
            <a:schemeClr val="accent2"/>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schemeClr val="tx2"/>
              </a:solidFill>
              <a:latin typeface="Arial"/>
            </a:endParaRPr>
          </a:p>
        </p:txBody>
      </p:sp>
      <p:sp>
        <p:nvSpPr>
          <p:cNvPr id="2" name="Date Placeholder 1">
            <a:extLst>
              <a:ext uri="{FF2B5EF4-FFF2-40B4-BE49-F238E27FC236}">
                <a16:creationId xmlns:a16="http://schemas.microsoft.com/office/drawing/2014/main" id="{15A73B0F-82AF-449B-8ABD-4267D6D39BCC}"/>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6" name="Footer Placeholder 5">
            <a:extLst>
              <a:ext uri="{FF2B5EF4-FFF2-40B4-BE49-F238E27FC236}">
                <a16:creationId xmlns:a16="http://schemas.microsoft.com/office/drawing/2014/main" id="{BB2F149B-3F77-41D5-8C4E-93CD76F906BB}"/>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7" name="Slide Number Placeholder 6">
            <a:extLst>
              <a:ext uri="{FF2B5EF4-FFF2-40B4-BE49-F238E27FC236}">
                <a16:creationId xmlns:a16="http://schemas.microsoft.com/office/drawing/2014/main" id="{F9588797-CAF2-44F5-A52E-D20AEEE85395}"/>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177165178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ethodolog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C7D391-A999-4FAA-9514-301F7C865391}"/>
              </a:ext>
            </a:extLst>
          </p:cNvPr>
          <p:cNvSpPr/>
          <p:nvPr userDrawn="1"/>
        </p:nvSpPr>
        <p:spPr>
          <a:xfrm>
            <a:off x="0" y="4990383"/>
            <a:ext cx="9151938" cy="157880"/>
          </a:xfrm>
          <a:prstGeom prst="rect">
            <a:avLst/>
          </a:prstGeom>
          <a:gradFill>
            <a:gsLst>
              <a:gs pos="100000">
                <a:schemeClr val="accent5"/>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pic>
        <p:nvPicPr>
          <p:cNvPr id="8" name="Picture 7">
            <a:extLst>
              <a:ext uri="{FF2B5EF4-FFF2-40B4-BE49-F238E27FC236}">
                <a16:creationId xmlns:a16="http://schemas.microsoft.com/office/drawing/2014/main" id="{0259A4C7-857D-4AEC-9EFB-2AFD02D649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1938" cy="2029008"/>
          </a:xfrm>
          <a:prstGeom prst="rect">
            <a:avLst/>
          </a:prstGeom>
        </p:spPr>
      </p:pic>
      <p:sp>
        <p:nvSpPr>
          <p:cNvPr id="12" name="Rectangle 11"/>
          <p:cNvSpPr/>
          <p:nvPr userDrawn="1"/>
        </p:nvSpPr>
        <p:spPr>
          <a:xfrm>
            <a:off x="0" y="-1728"/>
            <a:ext cx="9151938" cy="899459"/>
          </a:xfrm>
          <a:prstGeom prst="rect">
            <a:avLst/>
          </a:prstGeom>
          <a:gradFill flip="none" rotWithShape="1">
            <a:gsLst>
              <a:gs pos="0">
                <a:schemeClr val="bg1"/>
              </a:gs>
              <a:gs pos="100000">
                <a:schemeClr val="tx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defTabSz="342946">
              <a:defRPr/>
            </a:pPr>
            <a:endParaRPr lang="en-US" sz="1400">
              <a:solidFill>
                <a:prstClr val="white"/>
              </a:solidFill>
            </a:endParaRPr>
          </a:p>
        </p:txBody>
      </p:sp>
      <p:sp>
        <p:nvSpPr>
          <p:cNvPr id="9" name="Rectangle 8"/>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a:spLocks noGrp="1"/>
          </p:cNvSpPr>
          <p:nvPr>
            <p:ph type="title" hasCustomPrompt="1"/>
          </p:nvPr>
        </p:nvSpPr>
        <p:spPr>
          <a:xfrm>
            <a:off x="228798" y="226975"/>
            <a:ext cx="4575969" cy="246221"/>
          </a:xfrm>
        </p:spPr>
        <p:txBody>
          <a:bodyPr/>
          <a:lstStyle>
            <a:lvl1pPr>
              <a:defRPr sz="1600" b="1">
                <a:solidFill>
                  <a:schemeClr val="tx2"/>
                </a:solidFill>
              </a:defRPr>
            </a:lvl1pPr>
          </a:lstStyle>
          <a:p>
            <a:r>
              <a:rPr lang="en-US"/>
              <a:t>Slide Title</a:t>
            </a:r>
          </a:p>
        </p:txBody>
      </p:sp>
      <p:sp>
        <p:nvSpPr>
          <p:cNvPr id="21" name="Rectangle 20"/>
          <p:cNvSpPr/>
          <p:nvPr userDrawn="1"/>
        </p:nvSpPr>
        <p:spPr bwMode="auto">
          <a:xfrm>
            <a:off x="246682" y="493315"/>
            <a:ext cx="422045" cy="36038"/>
          </a:xfrm>
          <a:prstGeom prst="rect">
            <a:avLst/>
          </a:prstGeom>
          <a:solidFill>
            <a:schemeClr val="accent2"/>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schemeClr val="tx2"/>
              </a:solidFill>
              <a:latin typeface="Arial"/>
            </a:endParaRPr>
          </a:p>
        </p:txBody>
      </p:sp>
      <p:sp>
        <p:nvSpPr>
          <p:cNvPr id="10" name="Date Placeholder 9">
            <a:extLst>
              <a:ext uri="{FF2B5EF4-FFF2-40B4-BE49-F238E27FC236}">
                <a16:creationId xmlns:a16="http://schemas.microsoft.com/office/drawing/2014/main" id="{BDA2B2BF-2E06-45CC-888F-9D8ABB1EBD59}"/>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14" name="Footer Placeholder 13">
            <a:extLst>
              <a:ext uri="{FF2B5EF4-FFF2-40B4-BE49-F238E27FC236}">
                <a16:creationId xmlns:a16="http://schemas.microsoft.com/office/drawing/2014/main" id="{586E095B-FBA9-4F82-8F19-D7B574CA0455}"/>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16" name="Slide Number Placeholder 15">
            <a:extLst>
              <a:ext uri="{FF2B5EF4-FFF2-40B4-BE49-F238E27FC236}">
                <a16:creationId xmlns:a16="http://schemas.microsoft.com/office/drawing/2014/main" id="{30FBDA01-FB4F-43FA-8813-F64A3F45FD87}"/>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235239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pic>
        <p:nvPicPr>
          <p:cNvPr id="18" name="Picture Placeholder 8">
            <a:extLst>
              <a:ext uri="{FF2B5EF4-FFF2-40B4-BE49-F238E27FC236}">
                <a16:creationId xmlns:a16="http://schemas.microsoft.com/office/drawing/2014/main" id="{77939425-89FA-46E9-B6B5-5E5FB30023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69" y="0"/>
            <a:ext cx="9147969" cy="1657350"/>
          </a:xfrm>
          <a:prstGeom prst="rect">
            <a:avLst/>
          </a:prstGeom>
          <a:ln>
            <a:noFill/>
          </a:ln>
        </p:spPr>
      </p:pic>
      <p:sp>
        <p:nvSpPr>
          <p:cNvPr id="17" name="Rectangle 16">
            <a:extLst>
              <a:ext uri="{FF2B5EF4-FFF2-40B4-BE49-F238E27FC236}">
                <a16:creationId xmlns:a16="http://schemas.microsoft.com/office/drawing/2014/main" id="{8E2D51D6-A59B-4F1B-A48F-502AAAEE35EF}"/>
              </a:ext>
            </a:extLst>
          </p:cNvPr>
          <p:cNvSpPr/>
          <p:nvPr userDrawn="1"/>
        </p:nvSpPr>
        <p:spPr>
          <a:xfrm>
            <a:off x="3968" y="0"/>
            <a:ext cx="9151937" cy="1659653"/>
          </a:xfrm>
          <a:prstGeom prst="rect">
            <a:avLst/>
          </a:prstGeom>
          <a:gradFill flip="none" rotWithShape="1">
            <a:gsLst>
              <a:gs pos="0">
                <a:schemeClr val="bg1"/>
              </a:gs>
              <a:gs pos="100000">
                <a:schemeClr val="tx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defTabSz="342946">
              <a:defRPr/>
            </a:pPr>
            <a:endParaRPr lang="en-US" sz="1400">
              <a:solidFill>
                <a:prstClr val="white"/>
              </a:solidFill>
            </a:endParaRPr>
          </a:p>
        </p:txBody>
      </p:sp>
      <p:sp>
        <p:nvSpPr>
          <p:cNvPr id="13" name="Rectangle 12"/>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userDrawn="1"/>
        </p:nvSpPr>
        <p:spPr bwMode="auto">
          <a:xfrm>
            <a:off x="246682" y="493315"/>
            <a:ext cx="422045" cy="36038"/>
          </a:xfrm>
          <a:prstGeom prst="rect">
            <a:avLst/>
          </a:prstGeom>
          <a:solidFill>
            <a:schemeClr val="accent2"/>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schemeClr val="tx2"/>
              </a:solidFill>
              <a:latin typeface="Arial"/>
            </a:endParaRPr>
          </a:p>
        </p:txBody>
      </p:sp>
      <p:sp>
        <p:nvSpPr>
          <p:cNvPr id="16" name="Title 1"/>
          <p:cNvSpPr>
            <a:spLocks noGrp="1"/>
          </p:cNvSpPr>
          <p:nvPr>
            <p:ph type="title" hasCustomPrompt="1"/>
          </p:nvPr>
        </p:nvSpPr>
        <p:spPr>
          <a:xfrm>
            <a:off x="228798" y="226975"/>
            <a:ext cx="8602822" cy="246221"/>
          </a:xfrm>
        </p:spPr>
        <p:txBody>
          <a:bodyPr/>
          <a:lstStyle>
            <a:lvl1pPr>
              <a:defRPr sz="1600" b="1">
                <a:solidFill>
                  <a:schemeClr val="tx2"/>
                </a:solidFill>
              </a:defRPr>
            </a:lvl1pPr>
          </a:lstStyle>
          <a:p>
            <a:r>
              <a:rPr lang="en-US"/>
              <a:t>Slide Title</a:t>
            </a:r>
          </a:p>
        </p:txBody>
      </p:sp>
      <p:sp>
        <p:nvSpPr>
          <p:cNvPr id="2" name="Date Placeholder 1">
            <a:extLst>
              <a:ext uri="{FF2B5EF4-FFF2-40B4-BE49-F238E27FC236}">
                <a16:creationId xmlns:a16="http://schemas.microsoft.com/office/drawing/2014/main" id="{0F1A8F52-D79A-4489-B049-B7E7D9755733}"/>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3" name="Footer Placeholder 2">
            <a:extLst>
              <a:ext uri="{FF2B5EF4-FFF2-40B4-BE49-F238E27FC236}">
                <a16:creationId xmlns:a16="http://schemas.microsoft.com/office/drawing/2014/main" id="{73519AC0-FDFE-419C-AF51-976F01828F1D}"/>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4" name="Slide Number Placeholder 3">
            <a:extLst>
              <a:ext uri="{FF2B5EF4-FFF2-40B4-BE49-F238E27FC236}">
                <a16:creationId xmlns:a16="http://schemas.microsoft.com/office/drawing/2014/main" id="{46BF7559-AEB4-44D7-BC96-3828718A5E6F}"/>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246500354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19CC59-52D2-4F37-86C6-0DDC0889C6F6}"/>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15825" b="143"/>
          <a:stretch>
            <a:fillRect/>
          </a:stretch>
        </p:blipFill>
        <p:spPr>
          <a:xfrm>
            <a:off x="3969" y="0"/>
            <a:ext cx="9144000" cy="5148263"/>
          </a:xfrm>
          <a:prstGeom prst="rect">
            <a:avLst/>
          </a:prstGeom>
        </p:spPr>
      </p:pic>
      <p:sp>
        <p:nvSpPr>
          <p:cNvPr id="27" name="Rectangle 26"/>
          <p:cNvSpPr/>
          <p:nvPr userDrawn="1"/>
        </p:nvSpPr>
        <p:spPr>
          <a:xfrm>
            <a:off x="0" y="1"/>
            <a:ext cx="9151938" cy="5148263"/>
          </a:xfrm>
          <a:prstGeom prst="rect">
            <a:avLst/>
          </a:prstGeom>
          <a:gradFill>
            <a:gsLst>
              <a:gs pos="100000">
                <a:schemeClr val="accent1">
                  <a:alpha val="70000"/>
                </a:schemeClr>
              </a:gs>
              <a:gs pos="0">
                <a:schemeClr val="accent2">
                  <a:alpha val="8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a:p>
        </p:txBody>
      </p:sp>
      <p:sp>
        <p:nvSpPr>
          <p:cNvPr id="20" name="Rectangle 19"/>
          <p:cNvSpPr/>
          <p:nvPr userDrawn="1"/>
        </p:nvSpPr>
        <p:spPr bwMode="auto">
          <a:xfrm>
            <a:off x="0" y="4004204"/>
            <a:ext cx="9151938" cy="622940"/>
          </a:xfrm>
          <a:prstGeom prst="rect">
            <a:avLst/>
          </a:prstGeom>
          <a:solidFill>
            <a:srgbClr val="FFFFFF">
              <a:alpha val="89804"/>
            </a:srgbClr>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prstClr val="white"/>
              </a:solidFill>
              <a:latin typeface="Arial"/>
            </a:endParaRPr>
          </a:p>
        </p:txBody>
      </p:sp>
      <p:sp>
        <p:nvSpPr>
          <p:cNvPr id="22" name="Title 1"/>
          <p:cNvSpPr>
            <a:spLocks noGrp="1"/>
          </p:cNvSpPr>
          <p:nvPr>
            <p:ph type="title"/>
          </p:nvPr>
        </p:nvSpPr>
        <p:spPr>
          <a:xfrm>
            <a:off x="284410" y="4161787"/>
            <a:ext cx="7962186" cy="307777"/>
          </a:xfrm>
        </p:spPr>
        <p:txBody>
          <a:bodyPr anchor="ctr"/>
          <a:lstStyle>
            <a:lvl1pPr>
              <a:defRPr sz="2000"/>
            </a:lvl1pPr>
          </a:lstStyle>
          <a:p>
            <a:r>
              <a:rPr lang="en-US"/>
              <a:t>Click to edit Master title style</a:t>
            </a:r>
          </a:p>
        </p:txBody>
      </p:sp>
      <p:pic>
        <p:nvPicPr>
          <p:cNvPr id="11" name="Picture 3" descr="P:\Public\Icons\Phoenix Logos\Phoenix_logo_PMI.png"/>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8722269" y="4136699"/>
            <a:ext cx="199056" cy="3579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F15AEC9-4DE3-4750-992B-82E9C9656CBD}"/>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3" name="Footer Placeholder 2">
            <a:extLst>
              <a:ext uri="{FF2B5EF4-FFF2-40B4-BE49-F238E27FC236}">
                <a16:creationId xmlns:a16="http://schemas.microsoft.com/office/drawing/2014/main" id="{452922CD-7374-4562-899D-77B3CC78B1D1}"/>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4" name="Slide Number Placeholder 3">
            <a:extLst>
              <a:ext uri="{FF2B5EF4-FFF2-40B4-BE49-F238E27FC236}">
                <a16:creationId xmlns:a16="http://schemas.microsoft.com/office/drawing/2014/main" id="{46DF62A8-1BBA-473D-83D7-61BEBFD107D4}"/>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35734853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 name="Rectangle 7"/>
          <p:cNvSpPr/>
          <p:nvPr userDrawn="1"/>
        </p:nvSpPr>
        <p:spPr>
          <a:xfrm>
            <a:off x="0" y="0"/>
            <a:ext cx="9151938" cy="515265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userDrawn="1"/>
        </p:nvPicPr>
        <p:blipFill>
          <a:blip r:embed="rId2">
            <a:alphaModFix amt="12000"/>
            <a:extLst>
              <a:ext uri="{28A0092B-C50C-407E-A947-70E740481C1C}">
                <a14:useLocalDpi xmlns:a14="http://schemas.microsoft.com/office/drawing/2010/main"/>
              </a:ext>
            </a:extLst>
          </a:blip>
          <a:stretch>
            <a:fillRect/>
          </a:stretch>
        </p:blipFill>
        <p:spPr>
          <a:xfrm>
            <a:off x="3755132" y="386510"/>
            <a:ext cx="1641677" cy="3102022"/>
          </a:xfrm>
          <a:prstGeom prst="rect">
            <a:avLst/>
          </a:prstGeom>
        </p:spPr>
      </p:pic>
      <p:sp>
        <p:nvSpPr>
          <p:cNvPr id="13" name="Text Placeholder 12"/>
          <p:cNvSpPr>
            <a:spLocks noGrp="1"/>
          </p:cNvSpPr>
          <p:nvPr>
            <p:ph type="body" sz="quarter" idx="10" hasCustomPrompt="1"/>
          </p:nvPr>
        </p:nvSpPr>
        <p:spPr>
          <a:xfrm>
            <a:off x="648263" y="592931"/>
            <a:ext cx="7855413" cy="2741933"/>
          </a:xfrm>
        </p:spPr>
        <p:txBody>
          <a:bodyPr/>
          <a:lstStyle>
            <a:lvl1pPr marL="0" indent="0" algn="ctr">
              <a:spcAft>
                <a:spcPts val="200"/>
              </a:spcAft>
              <a:buNone/>
              <a:defRPr sz="1600" b="1">
                <a:solidFill>
                  <a:schemeClr val="bg1"/>
                </a:solidFill>
                <a:effectLst>
                  <a:outerShdw blurRad="38100" dist="38100" dir="2700000" algn="tl">
                    <a:srgbClr val="000000">
                      <a:alpha val="43137"/>
                    </a:srgbClr>
                  </a:outerShdw>
                </a:effectLst>
              </a:defRPr>
            </a:lvl1pPr>
          </a:lstStyle>
          <a:p>
            <a:pPr lvl="0"/>
            <a:r>
              <a:rPr lang="en-US"/>
              <a:t>Company Information</a:t>
            </a:r>
          </a:p>
        </p:txBody>
      </p:sp>
      <p:pic>
        <p:nvPicPr>
          <p:cNvPr id="4" name="Picture 3">
            <a:extLst>
              <a:ext uri="{FF2B5EF4-FFF2-40B4-BE49-F238E27FC236}">
                <a16:creationId xmlns:a16="http://schemas.microsoft.com/office/drawing/2014/main" id="{88A70006-B853-4F89-9455-C8080BF2EA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960" y="175489"/>
            <a:ext cx="2642089" cy="914479"/>
          </a:xfrm>
          <a:prstGeom prst="rect">
            <a:avLst/>
          </a:prstGeom>
        </p:spPr>
      </p:pic>
      <p:sp>
        <p:nvSpPr>
          <p:cNvPr id="7" name="Date Placeholder 6">
            <a:extLst>
              <a:ext uri="{FF2B5EF4-FFF2-40B4-BE49-F238E27FC236}">
                <a16:creationId xmlns:a16="http://schemas.microsoft.com/office/drawing/2014/main" id="{7C607FDC-6A7E-4EC6-B2BC-ACE56906878C}"/>
              </a:ext>
            </a:extLst>
          </p:cNvPr>
          <p:cNvSpPr>
            <a:spLocks noGrp="1"/>
          </p:cNvSpPr>
          <p:nvPr>
            <p:ph type="dt" sz="half" idx="11"/>
          </p:nvPr>
        </p:nvSpPr>
        <p:spPr>
          <a:xfrm>
            <a:off x="2633063" y="4972381"/>
            <a:ext cx="3885813" cy="103147"/>
          </a:xfrm>
        </p:spPr>
        <p:txBody>
          <a:bodyPr vert="horz" wrap="none" lIns="0" tIns="0" rIns="0" bIns="0" rtlCol="0" anchor="b">
            <a:noAutofit/>
          </a:bodyPr>
          <a:lstStyle>
            <a:lvl1pPr>
              <a:defRPr lang="en-US" sz="900" smtClean="0">
                <a:solidFill>
                  <a:schemeClr val="bg2">
                    <a:lumMod val="50000"/>
                    <a:lumOff val="50000"/>
                  </a:schemeClr>
                </a:solidFill>
                <a:latin typeface="Arial Narrow" panose="020B0606020202030204" pitchFamily="34" charset="0"/>
              </a:defRPr>
            </a:lvl1pPr>
          </a:lstStyle>
          <a:p>
            <a:pPr algn="ctr" defTabSz="914400">
              <a:spcBef>
                <a:spcPct val="20000"/>
              </a:spcBef>
              <a:buFont typeface="Arial" panose="020B0604020202020204" pitchFamily="34" charset="0"/>
              <a:buNone/>
            </a:pPr>
            <a:r>
              <a:rPr lang="en-US" dirty="0"/>
              <a:t>Copyright © 2022 Bracey Associates, LLC. All rights reserved.</a:t>
            </a:r>
          </a:p>
        </p:txBody>
      </p:sp>
    </p:spTree>
    <p:extLst>
      <p:ext uri="{BB962C8B-B14F-4D97-AF65-F5344CB8AC3E}">
        <p14:creationId xmlns:p14="http://schemas.microsoft.com/office/powerpoint/2010/main" val="23585866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6709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pen End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8DABB-37F4-424A-81E1-14B8A2D86DD2}"/>
              </a:ext>
            </a:extLst>
          </p:cNvPr>
          <p:cNvSpPr/>
          <p:nvPr userDrawn="1"/>
        </p:nvSpPr>
        <p:spPr>
          <a:xfrm>
            <a:off x="6183356" y="5475397"/>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4" name="Group 3">
            <a:extLst>
              <a:ext uri="{FF2B5EF4-FFF2-40B4-BE49-F238E27FC236}">
                <a16:creationId xmlns:a16="http://schemas.microsoft.com/office/drawing/2014/main" id="{25EE061E-150B-4D3F-909A-26FA4228C308}"/>
              </a:ext>
            </a:extLst>
          </p:cNvPr>
          <p:cNvGrpSpPr/>
          <p:nvPr userDrawn="1"/>
        </p:nvGrpSpPr>
        <p:grpSpPr>
          <a:xfrm>
            <a:off x="6168116" y="5168481"/>
            <a:ext cx="557604" cy="274320"/>
            <a:chOff x="6168116" y="2984754"/>
            <a:chExt cx="557604" cy="274320"/>
          </a:xfrm>
        </p:grpSpPr>
        <p:sp>
          <p:nvSpPr>
            <p:cNvPr id="5" name="Rectangle 4">
              <a:extLst>
                <a:ext uri="{FF2B5EF4-FFF2-40B4-BE49-F238E27FC236}">
                  <a16:creationId xmlns:a16="http://schemas.microsoft.com/office/drawing/2014/main" id="{D8350FAD-612A-47AF-AA87-DEDE061591D2}"/>
                </a:ext>
              </a:extLst>
            </p:cNvPr>
            <p:cNvSpPr/>
            <p:nvPr/>
          </p:nvSpPr>
          <p:spPr>
            <a:xfrm>
              <a:off x="6483666" y="3046509"/>
              <a:ext cx="242054" cy="150811"/>
            </a:xfrm>
            <a:prstGeom prst="rect">
              <a:avLst/>
            </a:prstGeom>
            <a:noFill/>
          </p:spPr>
          <p:txBody>
            <a:bodyPr wrap="none" lIns="0" tIns="0" rIns="0" bIns="0">
              <a:spAutoFit/>
            </a:bodyPr>
            <a:lstStyle/>
            <a:p>
              <a:pPr>
                <a:lnSpc>
                  <a:spcPts val="1300"/>
                </a:lnSpc>
              </a:pPr>
              <a:r>
                <a:rPr lang="en-US" sz="900">
                  <a:solidFill>
                    <a:schemeClr val="accent2"/>
                  </a:solidFill>
                </a:rPr>
                <a:t>Retail</a:t>
              </a:r>
            </a:p>
          </p:txBody>
        </p:sp>
        <p:pic>
          <p:nvPicPr>
            <p:cNvPr id="6" name="Graphic 5" descr="Shopping bag">
              <a:extLst>
                <a:ext uri="{FF2B5EF4-FFF2-40B4-BE49-F238E27FC236}">
                  <a16:creationId xmlns:a16="http://schemas.microsoft.com/office/drawing/2014/main" id="{8FAA7D36-F773-4C46-B84A-33597B739C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8116" y="2984754"/>
              <a:ext cx="274320" cy="274320"/>
            </a:xfrm>
            <a:prstGeom prst="rect">
              <a:avLst/>
            </a:prstGeom>
          </p:spPr>
        </p:pic>
      </p:grpSp>
      <p:grpSp>
        <p:nvGrpSpPr>
          <p:cNvPr id="13" name="Group 12">
            <a:extLst>
              <a:ext uri="{FF2B5EF4-FFF2-40B4-BE49-F238E27FC236}">
                <a16:creationId xmlns:a16="http://schemas.microsoft.com/office/drawing/2014/main" id="{88432834-49FF-43DE-8F50-FF9DE173187F}"/>
              </a:ext>
            </a:extLst>
          </p:cNvPr>
          <p:cNvGrpSpPr/>
          <p:nvPr userDrawn="1"/>
        </p:nvGrpSpPr>
        <p:grpSpPr>
          <a:xfrm>
            <a:off x="6168116" y="2351653"/>
            <a:ext cx="658593" cy="274320"/>
            <a:chOff x="4627890" y="5484971"/>
            <a:chExt cx="658593" cy="274320"/>
          </a:xfrm>
        </p:grpSpPr>
        <p:sp>
          <p:nvSpPr>
            <p:cNvPr id="14" name="Rectangle 13">
              <a:extLst>
                <a:ext uri="{FF2B5EF4-FFF2-40B4-BE49-F238E27FC236}">
                  <a16:creationId xmlns:a16="http://schemas.microsoft.com/office/drawing/2014/main" id="{72A59550-A05B-46DC-90A4-59112CB81038}"/>
                </a:ext>
              </a:extLst>
            </p:cNvPr>
            <p:cNvSpPr/>
            <p:nvPr/>
          </p:nvSpPr>
          <p:spPr>
            <a:xfrm>
              <a:off x="4943440" y="5529533"/>
              <a:ext cx="343043" cy="150811"/>
            </a:xfrm>
            <a:prstGeom prst="rect">
              <a:avLst/>
            </a:prstGeom>
            <a:noFill/>
          </p:spPr>
          <p:txBody>
            <a:bodyPr wrap="none" lIns="0" tIns="0" rIns="0" bIns="0">
              <a:spAutoFit/>
            </a:bodyPr>
            <a:lstStyle/>
            <a:p>
              <a:pPr>
                <a:lnSpc>
                  <a:spcPts val="1300"/>
                </a:lnSpc>
              </a:pPr>
              <a:r>
                <a:rPr lang="en-US" sz="900">
                  <a:solidFill>
                    <a:schemeClr val="accent2"/>
                  </a:solidFill>
                </a:rPr>
                <a:t>Security</a:t>
              </a:r>
            </a:p>
          </p:txBody>
        </p:sp>
        <p:pic>
          <p:nvPicPr>
            <p:cNvPr id="15" name="Graphic 14">
              <a:extLst>
                <a:ext uri="{FF2B5EF4-FFF2-40B4-BE49-F238E27FC236}">
                  <a16:creationId xmlns:a16="http://schemas.microsoft.com/office/drawing/2014/main" id="{B81A59F9-0C03-43BC-A6D4-768102FB1A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7890" y="5484971"/>
              <a:ext cx="274320" cy="274320"/>
            </a:xfrm>
            <a:prstGeom prst="rect">
              <a:avLst/>
            </a:prstGeom>
          </p:spPr>
        </p:pic>
      </p:grpSp>
      <p:grpSp>
        <p:nvGrpSpPr>
          <p:cNvPr id="16" name="Group 15">
            <a:extLst>
              <a:ext uri="{FF2B5EF4-FFF2-40B4-BE49-F238E27FC236}">
                <a16:creationId xmlns:a16="http://schemas.microsoft.com/office/drawing/2014/main" id="{FFF5C1E4-1241-4B46-A5FC-255BEAA29248}"/>
              </a:ext>
            </a:extLst>
          </p:cNvPr>
          <p:cNvGrpSpPr/>
          <p:nvPr userDrawn="1"/>
        </p:nvGrpSpPr>
        <p:grpSpPr>
          <a:xfrm>
            <a:off x="6168116" y="3583722"/>
            <a:ext cx="536764" cy="274320"/>
            <a:chOff x="6191867" y="5484971"/>
            <a:chExt cx="536764" cy="274320"/>
          </a:xfrm>
        </p:grpSpPr>
        <p:sp>
          <p:nvSpPr>
            <p:cNvPr id="17" name="Rectangle 16">
              <a:extLst>
                <a:ext uri="{FF2B5EF4-FFF2-40B4-BE49-F238E27FC236}">
                  <a16:creationId xmlns:a16="http://schemas.microsoft.com/office/drawing/2014/main" id="{3A1E72C8-572D-4A41-8806-FE18E981BA80}"/>
                </a:ext>
              </a:extLst>
            </p:cNvPr>
            <p:cNvSpPr/>
            <p:nvPr/>
          </p:nvSpPr>
          <p:spPr>
            <a:xfrm>
              <a:off x="6507417" y="5529533"/>
              <a:ext cx="221214" cy="150811"/>
            </a:xfrm>
            <a:prstGeom prst="rect">
              <a:avLst/>
            </a:prstGeom>
            <a:noFill/>
          </p:spPr>
          <p:txBody>
            <a:bodyPr wrap="none" lIns="0" tIns="0" rIns="0" bIns="0">
              <a:spAutoFit/>
            </a:bodyPr>
            <a:lstStyle/>
            <a:p>
              <a:pPr>
                <a:lnSpc>
                  <a:spcPts val="1300"/>
                </a:lnSpc>
              </a:pPr>
              <a:r>
                <a:rPr lang="en-US" sz="900">
                  <a:solidFill>
                    <a:schemeClr val="accent2"/>
                  </a:solidFill>
                </a:rPr>
                <a:t>Wi-Fi</a:t>
              </a:r>
            </a:p>
          </p:txBody>
        </p:sp>
        <p:pic>
          <p:nvPicPr>
            <p:cNvPr id="18" name="Graphic 17">
              <a:extLst>
                <a:ext uri="{FF2B5EF4-FFF2-40B4-BE49-F238E27FC236}">
                  <a16:creationId xmlns:a16="http://schemas.microsoft.com/office/drawing/2014/main" id="{149C967F-F888-4A56-9A07-3D4B51B9FC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1867" y="5484971"/>
              <a:ext cx="274320" cy="274320"/>
            </a:xfrm>
            <a:prstGeom prst="rect">
              <a:avLst/>
            </a:prstGeom>
          </p:spPr>
        </p:pic>
      </p:grpSp>
      <p:sp>
        <p:nvSpPr>
          <p:cNvPr id="23" name="Rectangle 22">
            <a:extLst>
              <a:ext uri="{FF2B5EF4-FFF2-40B4-BE49-F238E27FC236}">
                <a16:creationId xmlns:a16="http://schemas.microsoft.com/office/drawing/2014/main" id="{CE83457F-2A82-4A24-957F-09919226CEF1}"/>
              </a:ext>
            </a:extLst>
          </p:cNvPr>
          <p:cNvSpPr/>
          <p:nvPr userDrawn="1"/>
        </p:nvSpPr>
        <p:spPr>
          <a:xfrm>
            <a:off x="6183356" y="3852538"/>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sp>
        <p:nvSpPr>
          <p:cNvPr id="24" name="Rectangle 23">
            <a:extLst>
              <a:ext uri="{FF2B5EF4-FFF2-40B4-BE49-F238E27FC236}">
                <a16:creationId xmlns:a16="http://schemas.microsoft.com/office/drawing/2014/main" id="{3DA0E001-8A6B-4C65-915D-E6615E3D332C}"/>
              </a:ext>
            </a:extLst>
          </p:cNvPr>
          <p:cNvSpPr/>
          <p:nvPr userDrawn="1"/>
        </p:nvSpPr>
        <p:spPr>
          <a:xfrm>
            <a:off x="6183356" y="2620469"/>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sp>
        <p:nvSpPr>
          <p:cNvPr id="3" name="Rectangle 2">
            <a:extLst>
              <a:ext uri="{FF2B5EF4-FFF2-40B4-BE49-F238E27FC236}">
                <a16:creationId xmlns:a16="http://schemas.microsoft.com/office/drawing/2014/main" id="{EF9D35A7-B60B-47CE-8389-C7B049D1C15E}"/>
              </a:ext>
            </a:extLst>
          </p:cNvPr>
          <p:cNvSpPr/>
          <p:nvPr userDrawn="1"/>
        </p:nvSpPr>
        <p:spPr>
          <a:xfrm>
            <a:off x="2945421" y="5529315"/>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7" name="Group 6">
            <a:extLst>
              <a:ext uri="{FF2B5EF4-FFF2-40B4-BE49-F238E27FC236}">
                <a16:creationId xmlns:a16="http://schemas.microsoft.com/office/drawing/2014/main" id="{C9D072C9-40D3-48F8-B8F2-BDC8DF08F0EE}"/>
              </a:ext>
            </a:extLst>
          </p:cNvPr>
          <p:cNvGrpSpPr/>
          <p:nvPr userDrawn="1"/>
        </p:nvGrpSpPr>
        <p:grpSpPr>
          <a:xfrm>
            <a:off x="2930181" y="5268119"/>
            <a:ext cx="942325" cy="274320"/>
            <a:chOff x="2930181" y="1000557"/>
            <a:chExt cx="942325" cy="274320"/>
          </a:xfrm>
        </p:grpSpPr>
        <p:sp>
          <p:nvSpPr>
            <p:cNvPr id="8" name="Rectangle 7">
              <a:extLst>
                <a:ext uri="{FF2B5EF4-FFF2-40B4-BE49-F238E27FC236}">
                  <a16:creationId xmlns:a16="http://schemas.microsoft.com/office/drawing/2014/main" id="{072ABD6B-0432-4B19-8C83-E440E64B6B06}"/>
                </a:ext>
              </a:extLst>
            </p:cNvPr>
            <p:cNvSpPr/>
            <p:nvPr/>
          </p:nvSpPr>
          <p:spPr>
            <a:xfrm>
              <a:off x="3245731" y="1045119"/>
              <a:ext cx="626775" cy="150811"/>
            </a:xfrm>
            <a:prstGeom prst="rect">
              <a:avLst/>
            </a:prstGeom>
            <a:noFill/>
          </p:spPr>
          <p:txBody>
            <a:bodyPr wrap="none" lIns="0" tIns="0" rIns="0" bIns="0">
              <a:spAutoFit/>
            </a:bodyPr>
            <a:lstStyle/>
            <a:p>
              <a:pPr>
                <a:lnSpc>
                  <a:spcPts val="1300"/>
                </a:lnSpc>
              </a:pPr>
              <a:r>
                <a:rPr lang="en-US" sz="900">
                  <a:solidFill>
                    <a:schemeClr val="accent2"/>
                  </a:solidFill>
                </a:rPr>
                <a:t>Airport Parking</a:t>
              </a:r>
            </a:p>
          </p:txBody>
        </p:sp>
        <p:pic>
          <p:nvPicPr>
            <p:cNvPr id="9" name="Graphic 8">
              <a:extLst>
                <a:ext uri="{FF2B5EF4-FFF2-40B4-BE49-F238E27FC236}">
                  <a16:creationId xmlns:a16="http://schemas.microsoft.com/office/drawing/2014/main" id="{16388CD0-40E0-4EEA-9E13-F6B7FB002C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30181" y="1000557"/>
              <a:ext cx="274320" cy="274320"/>
            </a:xfrm>
            <a:prstGeom prst="rect">
              <a:avLst/>
            </a:prstGeom>
          </p:spPr>
        </p:pic>
      </p:grpSp>
      <p:grpSp>
        <p:nvGrpSpPr>
          <p:cNvPr id="10" name="Group 9">
            <a:extLst>
              <a:ext uri="{FF2B5EF4-FFF2-40B4-BE49-F238E27FC236}">
                <a16:creationId xmlns:a16="http://schemas.microsoft.com/office/drawing/2014/main" id="{6BB9D14B-75EE-4D1F-B909-400ECB161C7C}"/>
              </a:ext>
            </a:extLst>
          </p:cNvPr>
          <p:cNvGrpSpPr/>
          <p:nvPr userDrawn="1"/>
        </p:nvGrpSpPr>
        <p:grpSpPr>
          <a:xfrm>
            <a:off x="2930181" y="3633312"/>
            <a:ext cx="695462" cy="274320"/>
            <a:chOff x="2930181" y="5484971"/>
            <a:chExt cx="695462" cy="274320"/>
          </a:xfrm>
        </p:grpSpPr>
        <p:pic>
          <p:nvPicPr>
            <p:cNvPr id="11" name="Graphic 10">
              <a:extLst>
                <a:ext uri="{FF2B5EF4-FFF2-40B4-BE49-F238E27FC236}">
                  <a16:creationId xmlns:a16="http://schemas.microsoft.com/office/drawing/2014/main" id="{21CCF972-97DC-4CAA-928B-55FA24FABC9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0181" y="5484971"/>
              <a:ext cx="274320" cy="274320"/>
            </a:xfrm>
            <a:prstGeom prst="rect">
              <a:avLst/>
            </a:prstGeom>
          </p:spPr>
        </p:pic>
        <p:sp>
          <p:nvSpPr>
            <p:cNvPr id="12" name="Rectangle 11">
              <a:extLst>
                <a:ext uri="{FF2B5EF4-FFF2-40B4-BE49-F238E27FC236}">
                  <a16:creationId xmlns:a16="http://schemas.microsoft.com/office/drawing/2014/main" id="{CF1DB40D-CEC2-4C09-A48F-500F434E3BC8}"/>
                </a:ext>
              </a:extLst>
            </p:cNvPr>
            <p:cNvSpPr/>
            <p:nvPr/>
          </p:nvSpPr>
          <p:spPr>
            <a:xfrm>
              <a:off x="3245731" y="5529533"/>
              <a:ext cx="379912" cy="150811"/>
            </a:xfrm>
            <a:prstGeom prst="rect">
              <a:avLst/>
            </a:prstGeom>
            <a:noFill/>
          </p:spPr>
          <p:txBody>
            <a:bodyPr wrap="none" lIns="0" tIns="0" rIns="0" bIns="0">
              <a:spAutoFit/>
            </a:bodyPr>
            <a:lstStyle/>
            <a:p>
              <a:pPr>
                <a:lnSpc>
                  <a:spcPts val="1300"/>
                </a:lnSpc>
              </a:pPr>
              <a:r>
                <a:rPr lang="en-US" sz="900">
                  <a:solidFill>
                    <a:schemeClr val="accent2"/>
                  </a:solidFill>
                </a:rPr>
                <a:t>Baggage</a:t>
              </a:r>
            </a:p>
          </p:txBody>
        </p:sp>
      </p:grpSp>
      <p:sp>
        <p:nvSpPr>
          <p:cNvPr id="19" name="Rectangle 18">
            <a:extLst>
              <a:ext uri="{FF2B5EF4-FFF2-40B4-BE49-F238E27FC236}">
                <a16:creationId xmlns:a16="http://schemas.microsoft.com/office/drawing/2014/main" id="{3F2F4D73-167F-4F53-98A0-CCADDAB57831}"/>
              </a:ext>
            </a:extLst>
          </p:cNvPr>
          <p:cNvSpPr/>
          <p:nvPr userDrawn="1"/>
        </p:nvSpPr>
        <p:spPr>
          <a:xfrm>
            <a:off x="2945421" y="2620469"/>
            <a:ext cx="2743200" cy="246221"/>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20" name="Group 19">
            <a:extLst>
              <a:ext uri="{FF2B5EF4-FFF2-40B4-BE49-F238E27FC236}">
                <a16:creationId xmlns:a16="http://schemas.microsoft.com/office/drawing/2014/main" id="{01B45EF3-5D35-4CA7-85F2-A1F219CD3B5D}"/>
              </a:ext>
            </a:extLst>
          </p:cNvPr>
          <p:cNvGrpSpPr/>
          <p:nvPr userDrawn="1"/>
        </p:nvGrpSpPr>
        <p:grpSpPr>
          <a:xfrm>
            <a:off x="2930181" y="2351653"/>
            <a:ext cx="1586732" cy="274320"/>
            <a:chOff x="2930181" y="2387043"/>
            <a:chExt cx="1586732" cy="274320"/>
          </a:xfrm>
        </p:grpSpPr>
        <p:sp>
          <p:nvSpPr>
            <p:cNvPr id="21" name="Rectangle 20">
              <a:extLst>
                <a:ext uri="{FF2B5EF4-FFF2-40B4-BE49-F238E27FC236}">
                  <a16:creationId xmlns:a16="http://schemas.microsoft.com/office/drawing/2014/main" id="{0959A8AB-2622-4202-9A91-0963AA758346}"/>
                </a:ext>
              </a:extLst>
            </p:cNvPr>
            <p:cNvSpPr/>
            <p:nvPr/>
          </p:nvSpPr>
          <p:spPr>
            <a:xfrm>
              <a:off x="3245731" y="2429351"/>
              <a:ext cx="1271182" cy="150811"/>
            </a:xfrm>
            <a:prstGeom prst="rect">
              <a:avLst/>
            </a:prstGeom>
            <a:noFill/>
          </p:spPr>
          <p:txBody>
            <a:bodyPr wrap="none" lIns="0" tIns="0" rIns="0" bIns="0">
              <a:spAutoFit/>
            </a:bodyPr>
            <a:lstStyle/>
            <a:p>
              <a:pPr>
                <a:lnSpc>
                  <a:spcPts val="1300"/>
                </a:lnSpc>
              </a:pPr>
              <a:r>
                <a:rPr lang="en-US" sz="900">
                  <a:solidFill>
                    <a:schemeClr val="accent2"/>
                  </a:solidFill>
                </a:rPr>
                <a:t>Gate Area / Terminal Facilities</a:t>
              </a:r>
            </a:p>
          </p:txBody>
        </p:sp>
        <p:pic>
          <p:nvPicPr>
            <p:cNvPr id="22" name="Graphic 21">
              <a:extLst>
                <a:ext uri="{FF2B5EF4-FFF2-40B4-BE49-F238E27FC236}">
                  <a16:creationId xmlns:a16="http://schemas.microsoft.com/office/drawing/2014/main" id="{2313016C-8899-449D-858E-B3EF192A182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30181" y="2387043"/>
              <a:ext cx="274320" cy="274320"/>
            </a:xfrm>
            <a:prstGeom prst="rect">
              <a:avLst/>
            </a:prstGeom>
          </p:spPr>
        </p:pic>
      </p:grpSp>
      <p:sp>
        <p:nvSpPr>
          <p:cNvPr id="25" name="Rectangle 24">
            <a:extLst>
              <a:ext uri="{FF2B5EF4-FFF2-40B4-BE49-F238E27FC236}">
                <a16:creationId xmlns:a16="http://schemas.microsoft.com/office/drawing/2014/main" id="{C6D84DDB-A81C-48CA-854D-A1FEBF9D7772}"/>
              </a:ext>
            </a:extLst>
          </p:cNvPr>
          <p:cNvSpPr/>
          <p:nvPr userDrawn="1"/>
        </p:nvSpPr>
        <p:spPr>
          <a:xfrm>
            <a:off x="2945421" y="3902128"/>
            <a:ext cx="2743200" cy="246221"/>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sp>
        <p:nvSpPr>
          <p:cNvPr id="27" name="Rectangle 26">
            <a:extLst>
              <a:ext uri="{FF2B5EF4-FFF2-40B4-BE49-F238E27FC236}">
                <a16:creationId xmlns:a16="http://schemas.microsoft.com/office/drawing/2014/main" id="{A9F110A4-C124-4953-82D8-654A50A85763}"/>
              </a:ext>
            </a:extLst>
          </p:cNvPr>
          <p:cNvSpPr/>
          <p:nvPr userDrawn="1"/>
        </p:nvSpPr>
        <p:spPr>
          <a:xfrm>
            <a:off x="6229066" y="1390975"/>
            <a:ext cx="2743200" cy="246221"/>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28" name="Group 27">
            <a:extLst>
              <a:ext uri="{FF2B5EF4-FFF2-40B4-BE49-F238E27FC236}">
                <a16:creationId xmlns:a16="http://schemas.microsoft.com/office/drawing/2014/main" id="{446F3A68-60EC-463D-833B-958D47DB985B}"/>
              </a:ext>
            </a:extLst>
          </p:cNvPr>
          <p:cNvGrpSpPr/>
          <p:nvPr userDrawn="1"/>
        </p:nvGrpSpPr>
        <p:grpSpPr>
          <a:xfrm>
            <a:off x="6168116" y="1084059"/>
            <a:ext cx="1158730" cy="274320"/>
            <a:chOff x="6168116" y="1000557"/>
            <a:chExt cx="1158730" cy="274320"/>
          </a:xfrm>
        </p:grpSpPr>
        <p:sp>
          <p:nvSpPr>
            <p:cNvPr id="29" name="Rectangle 28">
              <a:extLst>
                <a:ext uri="{FF2B5EF4-FFF2-40B4-BE49-F238E27FC236}">
                  <a16:creationId xmlns:a16="http://schemas.microsoft.com/office/drawing/2014/main" id="{B9A43988-2572-4D12-8A07-6E8ADE48437A}"/>
                </a:ext>
              </a:extLst>
            </p:cNvPr>
            <p:cNvSpPr/>
            <p:nvPr/>
          </p:nvSpPr>
          <p:spPr>
            <a:xfrm>
              <a:off x="6483666" y="1062312"/>
              <a:ext cx="843180" cy="150811"/>
            </a:xfrm>
            <a:prstGeom prst="rect">
              <a:avLst/>
            </a:prstGeom>
            <a:noFill/>
          </p:spPr>
          <p:txBody>
            <a:bodyPr wrap="none" lIns="0" tIns="0" rIns="0" bIns="0">
              <a:spAutoFit/>
            </a:bodyPr>
            <a:lstStyle/>
            <a:p>
              <a:pPr>
                <a:lnSpc>
                  <a:spcPts val="1300"/>
                </a:lnSpc>
              </a:pPr>
              <a:r>
                <a:rPr lang="en-US" sz="900">
                  <a:solidFill>
                    <a:schemeClr val="accent2"/>
                  </a:solidFill>
                </a:rPr>
                <a:t>Food And Beverage</a:t>
              </a:r>
            </a:p>
          </p:txBody>
        </p:sp>
        <p:pic>
          <p:nvPicPr>
            <p:cNvPr id="30" name="Graphic 29">
              <a:extLst>
                <a:ext uri="{FF2B5EF4-FFF2-40B4-BE49-F238E27FC236}">
                  <a16:creationId xmlns:a16="http://schemas.microsoft.com/office/drawing/2014/main" id="{C060326A-E350-469B-8542-970DCBDD1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68116" y="1000557"/>
              <a:ext cx="274320" cy="274320"/>
            </a:xfrm>
            <a:prstGeom prst="rect">
              <a:avLst/>
            </a:prstGeom>
          </p:spPr>
        </p:pic>
      </p:grpSp>
      <p:sp>
        <p:nvSpPr>
          <p:cNvPr id="26" name="Rectangle 25">
            <a:extLst>
              <a:ext uri="{FF2B5EF4-FFF2-40B4-BE49-F238E27FC236}">
                <a16:creationId xmlns:a16="http://schemas.microsoft.com/office/drawing/2014/main" id="{8937BC93-38B9-4A18-956E-7939F5FDDFD3}"/>
              </a:ext>
            </a:extLst>
          </p:cNvPr>
          <p:cNvSpPr/>
          <p:nvPr userDrawn="1"/>
        </p:nvSpPr>
        <p:spPr>
          <a:xfrm>
            <a:off x="2991131" y="1326567"/>
            <a:ext cx="2743200" cy="247440"/>
          </a:xfrm>
          <a:prstGeom prst="rect">
            <a:avLst/>
          </a:prstGeom>
          <a:noFill/>
        </p:spPr>
        <p:txBody>
          <a:bodyPr wrap="square" lIns="0" tIns="0" rIns="0" bIns="0">
            <a:spAutoFit/>
          </a:bodyPr>
          <a:lstStyle/>
          <a:p>
            <a:pPr>
              <a:lnSpc>
                <a:spcPts val="1000"/>
              </a:lnSpc>
              <a:spcAft>
                <a:spcPts val="200"/>
              </a:spcAft>
            </a:pPr>
            <a:r>
              <a:rPr lang="en-US" sz="800" i="1"/>
              <a:t>"text"</a:t>
            </a:r>
            <a:br>
              <a:rPr lang="en-US" sz="800" i="1"/>
            </a:br>
            <a:r>
              <a:rPr lang="en-US" sz="800" i="1"/>
              <a:t>"text"</a:t>
            </a:r>
          </a:p>
        </p:txBody>
      </p:sp>
      <p:grpSp>
        <p:nvGrpSpPr>
          <p:cNvPr id="31" name="Group 30">
            <a:extLst>
              <a:ext uri="{FF2B5EF4-FFF2-40B4-BE49-F238E27FC236}">
                <a16:creationId xmlns:a16="http://schemas.microsoft.com/office/drawing/2014/main" id="{32C76488-E889-4172-A1A4-AA95DEBD9491}"/>
              </a:ext>
            </a:extLst>
          </p:cNvPr>
          <p:cNvGrpSpPr/>
          <p:nvPr userDrawn="1"/>
        </p:nvGrpSpPr>
        <p:grpSpPr>
          <a:xfrm>
            <a:off x="2930181" y="1065371"/>
            <a:ext cx="1799931" cy="274320"/>
            <a:chOff x="2930181" y="1000557"/>
            <a:chExt cx="1799931" cy="274320"/>
          </a:xfrm>
        </p:grpSpPr>
        <p:sp>
          <p:nvSpPr>
            <p:cNvPr id="32" name="Rectangle 31">
              <a:extLst>
                <a:ext uri="{FF2B5EF4-FFF2-40B4-BE49-F238E27FC236}">
                  <a16:creationId xmlns:a16="http://schemas.microsoft.com/office/drawing/2014/main" id="{01EE032A-3C35-4475-AA4C-F2A17ABDC917}"/>
                </a:ext>
              </a:extLst>
            </p:cNvPr>
            <p:cNvSpPr/>
            <p:nvPr/>
          </p:nvSpPr>
          <p:spPr>
            <a:xfrm>
              <a:off x="3245731" y="1045119"/>
              <a:ext cx="1484381" cy="150811"/>
            </a:xfrm>
            <a:prstGeom prst="rect">
              <a:avLst/>
            </a:prstGeom>
            <a:noFill/>
          </p:spPr>
          <p:txBody>
            <a:bodyPr wrap="none" lIns="0" tIns="0" rIns="0" bIns="0">
              <a:spAutoFit/>
            </a:bodyPr>
            <a:lstStyle/>
            <a:p>
              <a:pPr>
                <a:lnSpc>
                  <a:spcPts val="1300"/>
                </a:lnSpc>
              </a:pPr>
              <a:r>
                <a:rPr lang="en-US" sz="900">
                  <a:solidFill>
                    <a:schemeClr val="accent2"/>
                  </a:solidFill>
                </a:rPr>
                <a:t>Personal Safety/COVID-19 Related</a:t>
              </a:r>
            </a:p>
          </p:txBody>
        </p:sp>
        <p:pic>
          <p:nvPicPr>
            <p:cNvPr id="33" name="Graphic 32">
              <a:extLst>
                <a:ext uri="{FF2B5EF4-FFF2-40B4-BE49-F238E27FC236}">
                  <a16:creationId xmlns:a16="http://schemas.microsoft.com/office/drawing/2014/main" id="{755CFE78-2F79-45D4-90F5-3E32D3FBD80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30181" y="1000557"/>
              <a:ext cx="274320" cy="274320"/>
            </a:xfrm>
            <a:prstGeom prst="rect">
              <a:avLst/>
            </a:prstGeom>
          </p:spPr>
        </p:pic>
      </p:grpSp>
    </p:spTree>
    <p:extLst>
      <p:ext uri="{BB962C8B-B14F-4D97-AF65-F5344CB8AC3E}">
        <p14:creationId xmlns:p14="http://schemas.microsoft.com/office/powerpoint/2010/main" val="19633685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1E2D91-E84A-42EA-9F2D-49A2C367D6A4}"/>
              </a:ext>
            </a:extLst>
          </p:cNvPr>
          <p:cNvSpPr/>
          <p:nvPr userDrawn="1"/>
        </p:nvSpPr>
        <p:spPr>
          <a:xfrm>
            <a:off x="2721935" y="1"/>
            <a:ext cx="6430003"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Colorful-Polygons-1.jpg">
            <a:extLst>
              <a:ext uri="{FF2B5EF4-FFF2-40B4-BE49-F238E27FC236}">
                <a16:creationId xmlns:a16="http://schemas.microsoft.com/office/drawing/2014/main" id="{C0D79CF1-AF98-4140-95A1-7CB0DB53E0A2}"/>
              </a:ext>
            </a:extLst>
          </p:cNvPr>
          <p:cNvPicPr>
            <a:picLocks noChangeAspect="1"/>
          </p:cNvPicPr>
          <p:nvPr userDrawn="1"/>
        </p:nvPicPr>
        <p:blipFill>
          <a:blip r:embed="rId2">
            <a:alphaModFix amt="39000"/>
            <a:extLst>
              <a:ext uri="{28A0092B-C50C-407E-A947-70E740481C1C}">
                <a14:useLocalDpi xmlns:a14="http://schemas.microsoft.com/office/drawing/2010/main"/>
              </a:ext>
            </a:extLst>
          </a:blip>
          <a:stretch>
            <a:fillRect/>
          </a:stretch>
        </p:blipFill>
        <p:spPr>
          <a:xfrm>
            <a:off x="0" y="1"/>
            <a:ext cx="2721935" cy="4990383"/>
          </a:xfrm>
          <a:prstGeom prst="rect">
            <a:avLst/>
          </a:prstGeom>
        </p:spPr>
      </p:pic>
      <p:sp>
        <p:nvSpPr>
          <p:cNvPr id="5" name="Text Placeholder 4"/>
          <p:cNvSpPr>
            <a:spLocks noGrp="1"/>
          </p:cNvSpPr>
          <p:nvPr>
            <p:ph type="body" sz="quarter" idx="19" hasCustomPrompt="1"/>
          </p:nvPr>
        </p:nvSpPr>
        <p:spPr>
          <a:xfrm>
            <a:off x="228798" y="288130"/>
            <a:ext cx="2211717" cy="3200400"/>
          </a:xfrm>
        </p:spPr>
        <p:txBody>
          <a:bodyPr anchor="t"/>
          <a:lstStyle>
            <a:lvl1pPr marL="0" indent="0">
              <a:buClr>
                <a:schemeClr val="bg1">
                  <a:lumMod val="65000"/>
                </a:schemeClr>
              </a:buClr>
              <a:buFont typeface="Arial" panose="020B0604020202020204" pitchFamily="34" charset="0"/>
              <a:buNone/>
              <a:defRPr>
                <a:solidFill>
                  <a:srgbClr val="343434"/>
                </a:solidFill>
              </a:defRPr>
            </a:lvl1pPr>
          </a:lstStyle>
          <a:p>
            <a:pPr lvl="0"/>
            <a:r>
              <a:rPr lang="en-US"/>
              <a:t>Summary text</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007020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nding">
    <p:spTree>
      <p:nvGrpSpPr>
        <p:cNvPr id="1" name=""/>
        <p:cNvGrpSpPr/>
        <p:nvPr/>
      </p:nvGrpSpPr>
      <p:grpSpPr>
        <a:xfrm>
          <a:off x="0" y="0"/>
          <a:ext cx="0" cy="0"/>
          <a:chOff x="0" y="0"/>
          <a:chExt cx="0" cy="0"/>
        </a:xfrm>
      </p:grpSpPr>
      <p:sp>
        <p:nvSpPr>
          <p:cNvPr id="14" name="Text Placeholder 15"/>
          <p:cNvSpPr>
            <a:spLocks noGrp="1"/>
          </p:cNvSpPr>
          <p:nvPr>
            <p:ph type="body" sz="quarter" idx="13" hasCustomPrompt="1"/>
          </p:nvPr>
        </p:nvSpPr>
        <p:spPr>
          <a:xfrm>
            <a:off x="228798" y="4555330"/>
            <a:ext cx="8682517" cy="280889"/>
          </a:xfrm>
        </p:spPr>
        <p:txBody>
          <a:bodyPr wrap="square" anchor="b">
            <a:noAutofit/>
          </a:bodyPr>
          <a:lstStyle>
            <a:lvl1pPr marL="0" indent="0">
              <a:buNone/>
              <a:defRPr sz="900" baseline="0">
                <a:solidFill>
                  <a:schemeClr val="tx1">
                    <a:lumMod val="65000"/>
                    <a:lumOff val="35000"/>
                  </a:schemeClr>
                </a:solidFill>
              </a:defRPr>
            </a:lvl1pPr>
          </a:lstStyle>
          <a:p>
            <a:pPr lvl="0"/>
            <a:r>
              <a:rPr lang="en-US"/>
              <a:t>Question text</a:t>
            </a:r>
          </a:p>
        </p:txBody>
      </p:sp>
      <p:sp>
        <p:nvSpPr>
          <p:cNvPr id="18" name="Content Placeholder 17"/>
          <p:cNvSpPr>
            <a:spLocks noGrp="1"/>
          </p:cNvSpPr>
          <p:nvPr>
            <p:ph sz="quarter" idx="18"/>
          </p:nvPr>
        </p:nvSpPr>
        <p:spPr>
          <a:xfrm>
            <a:off x="228798" y="1101630"/>
            <a:ext cx="8682518"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765969" y="375442"/>
            <a:ext cx="8145346" cy="276999"/>
          </a:xfrm>
        </p:spPr>
        <p:txBody>
          <a:bodyPr>
            <a:normAutofit/>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765969" y="645162"/>
            <a:ext cx="8145346" cy="169277"/>
          </a:xfrm>
        </p:spPr>
        <p:txBody>
          <a:bodyPr wrap="square" lIns="0" tIns="0" rIns="0" bIns="0" anchor="t">
            <a:norm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3" name="Oval 22">
            <a:extLst>
              <a:ext uri="{FF2B5EF4-FFF2-40B4-BE49-F238E27FC236}">
                <a16:creationId xmlns:a16="http://schemas.microsoft.com/office/drawing/2014/main" id="{DAA18451-8656-4931-9484-8494794B63A9}"/>
              </a:ext>
            </a:extLst>
          </p:cNvPr>
          <p:cNvSpPr>
            <a:spLocks noChangeAspect="1"/>
          </p:cNvSpPr>
          <p:nvPr userDrawn="1"/>
        </p:nvSpPr>
        <p:spPr>
          <a:xfrm>
            <a:off x="232231"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Picture Placeholder 63">
            <a:extLst>
              <a:ext uri="{FF2B5EF4-FFF2-40B4-BE49-F238E27FC236}">
                <a16:creationId xmlns:a16="http://schemas.microsoft.com/office/drawing/2014/main" id="{EA729B01-C482-4831-8D77-06AFFDF40244}"/>
              </a:ext>
            </a:extLst>
          </p:cNvPr>
          <p:cNvSpPr>
            <a:spLocks noGrp="1" noChangeAspect="1"/>
          </p:cNvSpPr>
          <p:nvPr>
            <p:ph type="pic" sz="quarter" idx="14" hasCustomPrompt="1"/>
          </p:nvPr>
        </p:nvSpPr>
        <p:spPr>
          <a:xfrm>
            <a:off x="277990" y="430854"/>
            <a:ext cx="366078" cy="365760"/>
          </a:xfrm>
        </p:spPr>
        <p:txBody>
          <a:bodyPr anchor="ctr"/>
          <a:lstStyle>
            <a:lvl1pPr marL="0" indent="0" algn="ctr">
              <a:buNone/>
              <a:defRPr sz="1000"/>
            </a:lvl1pPr>
          </a:lstStyle>
          <a:p>
            <a:r>
              <a:rPr lang="en-US"/>
              <a:t>Icon</a:t>
            </a:r>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A707CFE7-3EA8-4EF6-A00A-055FE8F7BF42}"/>
              </a:ext>
            </a:extLst>
          </p:cNvPr>
          <p:cNvGrpSpPr/>
          <p:nvPr userDrawn="1"/>
        </p:nvGrpSpPr>
        <p:grpSpPr>
          <a:xfrm>
            <a:off x="1715102" y="1101630"/>
            <a:ext cx="5392372" cy="2884141"/>
            <a:chOff x="1685307" y="1101630"/>
            <a:chExt cx="5392372" cy="2884141"/>
          </a:xfrm>
        </p:grpSpPr>
        <p:sp>
          <p:nvSpPr>
            <p:cNvPr id="22" name="Rectangle 21">
              <a:extLst>
                <a:ext uri="{FF2B5EF4-FFF2-40B4-BE49-F238E27FC236}">
                  <a16:creationId xmlns:a16="http://schemas.microsoft.com/office/drawing/2014/main" id="{F8499BD4-C49E-40F3-A9C5-47EBB6C7A9F0}"/>
                </a:ext>
              </a:extLst>
            </p:cNvPr>
            <p:cNvSpPr/>
            <p:nvPr/>
          </p:nvSpPr>
          <p:spPr>
            <a:xfrm>
              <a:off x="6485120" y="1101630"/>
              <a:ext cx="592559" cy="2884141"/>
            </a:xfrm>
            <a:prstGeom prst="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B4F225-FE82-44C2-B3A9-C70322F80CCD}"/>
                </a:ext>
              </a:extLst>
            </p:cNvPr>
            <p:cNvSpPr/>
            <p:nvPr/>
          </p:nvSpPr>
          <p:spPr>
            <a:xfrm>
              <a:off x="4085214" y="1101630"/>
              <a:ext cx="592559" cy="2884141"/>
            </a:xfrm>
            <a:prstGeom prst="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0A4F77-AA8A-44FC-B5F3-F87A254414E4}"/>
                </a:ext>
              </a:extLst>
            </p:cNvPr>
            <p:cNvSpPr/>
            <p:nvPr/>
          </p:nvSpPr>
          <p:spPr>
            <a:xfrm>
              <a:off x="1685307" y="1101630"/>
              <a:ext cx="592559" cy="2884141"/>
            </a:xfrm>
            <a:prstGeom prst="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33369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CCB071-3A40-43A2-BE3A-9A8F7F06114C}"/>
              </a:ext>
            </a:extLst>
          </p:cNvPr>
          <p:cNvSpPr/>
          <p:nvPr userDrawn="1"/>
        </p:nvSpPr>
        <p:spPr>
          <a:xfrm>
            <a:off x="2721935" y="1"/>
            <a:ext cx="6430003"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Colorful-Polygons-1.jpg">
            <a:extLst>
              <a:ext uri="{FF2B5EF4-FFF2-40B4-BE49-F238E27FC236}">
                <a16:creationId xmlns:a16="http://schemas.microsoft.com/office/drawing/2014/main" id="{424636ED-1509-4259-9EED-2C44E5B05FDF}"/>
              </a:ext>
            </a:extLst>
          </p:cNvPr>
          <p:cNvPicPr>
            <a:picLocks noChangeAspect="1"/>
          </p:cNvPicPr>
          <p:nvPr userDrawn="1"/>
        </p:nvPicPr>
        <p:blipFill>
          <a:blip r:embed="rId2">
            <a:alphaModFix amt="39000"/>
            <a:extLst>
              <a:ext uri="{28A0092B-C50C-407E-A947-70E740481C1C}">
                <a14:useLocalDpi xmlns:a14="http://schemas.microsoft.com/office/drawing/2010/main"/>
              </a:ext>
            </a:extLst>
          </a:blip>
          <a:stretch>
            <a:fillRect/>
          </a:stretch>
        </p:blipFill>
        <p:spPr>
          <a:xfrm>
            <a:off x="0" y="1"/>
            <a:ext cx="2721935" cy="4990383"/>
          </a:xfrm>
          <a:prstGeom prst="rect">
            <a:avLst/>
          </a:prstGeom>
        </p:spPr>
      </p:pic>
      <p:sp>
        <p:nvSpPr>
          <p:cNvPr id="2" name="Title 1"/>
          <p:cNvSpPr>
            <a:spLocks noGrp="1"/>
          </p:cNvSpPr>
          <p:nvPr>
            <p:ph type="title" hasCustomPrompt="1"/>
          </p:nvPr>
        </p:nvSpPr>
        <p:spPr>
          <a:xfrm>
            <a:off x="3495350" y="374006"/>
            <a:ext cx="5486400" cy="276999"/>
          </a:xfrm>
        </p:spPr>
        <p:txBody>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3495350" y="644046"/>
            <a:ext cx="5486400" cy="169277"/>
          </a:xfrm>
        </p:spPr>
        <p:txBody>
          <a:bodyPr wrap="square" lIns="0" tIns="0" rIns="0" bIns="0" anchor="t">
            <a:sp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5" name="Text Placeholder 4"/>
          <p:cNvSpPr>
            <a:spLocks noGrp="1"/>
          </p:cNvSpPr>
          <p:nvPr>
            <p:ph type="body" sz="quarter" idx="19" hasCustomPrompt="1"/>
          </p:nvPr>
        </p:nvSpPr>
        <p:spPr>
          <a:xfrm>
            <a:off x="228797" y="289347"/>
            <a:ext cx="2213572" cy="3200400"/>
          </a:xfrm>
          <a:noFill/>
        </p:spPr>
        <p:txBody>
          <a:bodyPr vert="horz" wrap="square" lIns="0" tIns="0" rIns="0" bIns="0" rtlCol="0" anchor="t">
            <a:noAutofit/>
          </a:bodyPr>
          <a:lstStyle>
            <a:lvl1pPr marL="0" indent="0">
              <a:buNone/>
              <a:defRPr lang="en-US"/>
            </a:lvl1pPr>
          </a:lstStyle>
          <a:p>
            <a:pPr lvl="0">
              <a:buClr>
                <a:schemeClr val="bg1">
                  <a:lumMod val="65000"/>
                </a:schemeClr>
              </a:buClr>
            </a:pPr>
            <a:r>
              <a:rPr lang="en-US"/>
              <a:t>Summary text</a:t>
            </a:r>
          </a:p>
        </p:txBody>
      </p:sp>
      <p:sp>
        <p:nvSpPr>
          <p:cNvPr id="9" name="Content Placeholder 17"/>
          <p:cNvSpPr>
            <a:spLocks noGrp="1"/>
          </p:cNvSpPr>
          <p:nvPr>
            <p:ph sz="quarter" idx="18"/>
          </p:nvPr>
        </p:nvSpPr>
        <p:spPr>
          <a:xfrm>
            <a:off x="2962557" y="1380492"/>
            <a:ext cx="2971800" cy="3106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7"/>
          <p:cNvSpPr>
            <a:spLocks noGrp="1"/>
          </p:cNvSpPr>
          <p:nvPr>
            <p:ph sz="quarter" idx="20"/>
          </p:nvPr>
        </p:nvSpPr>
        <p:spPr>
          <a:xfrm>
            <a:off x="5929678" y="1380492"/>
            <a:ext cx="2971800" cy="3106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21" hasCustomPrompt="1"/>
          </p:nvPr>
        </p:nvSpPr>
        <p:spPr>
          <a:xfrm>
            <a:off x="2962557" y="1097288"/>
            <a:ext cx="2971800" cy="205931"/>
          </a:xfrm>
        </p:spPr>
        <p:txBody>
          <a:bodyPr anchor="t"/>
          <a:lstStyle>
            <a:lvl1pPr marL="0" indent="0" algn="ctr">
              <a:buNone/>
              <a:defRPr b="1"/>
            </a:lvl1pPr>
          </a:lstStyle>
          <a:p>
            <a:pPr lvl="0"/>
            <a:r>
              <a:rPr lang="en-US"/>
              <a:t>Summary text</a:t>
            </a:r>
          </a:p>
        </p:txBody>
      </p:sp>
      <p:sp>
        <p:nvSpPr>
          <p:cNvPr id="13" name="Text Placeholder 4"/>
          <p:cNvSpPr>
            <a:spLocks noGrp="1"/>
          </p:cNvSpPr>
          <p:nvPr>
            <p:ph type="body" sz="quarter" idx="22" hasCustomPrompt="1"/>
          </p:nvPr>
        </p:nvSpPr>
        <p:spPr>
          <a:xfrm>
            <a:off x="5929678" y="1097288"/>
            <a:ext cx="2971800" cy="205931"/>
          </a:xfrm>
        </p:spPr>
        <p:txBody>
          <a:bodyPr anchor="t"/>
          <a:lstStyle>
            <a:lvl1pPr marL="0" indent="0" algn="ctr">
              <a:buNone/>
              <a:defRPr b="1"/>
            </a:lvl1pPr>
          </a:lstStyle>
          <a:p>
            <a:pPr lvl="0"/>
            <a:r>
              <a:rPr lang="en-US"/>
              <a:t>Summary text</a:t>
            </a:r>
          </a:p>
        </p:txBody>
      </p:sp>
      <p:sp>
        <p:nvSpPr>
          <p:cNvPr id="8" name="Date Placeholder 7"/>
          <p:cNvSpPr>
            <a:spLocks noGrp="1"/>
          </p:cNvSpPr>
          <p:nvPr>
            <p:ph type="dt" sz="half" idx="23"/>
          </p:nvPr>
        </p:nvSpPr>
        <p:spPr/>
        <p:txBody>
          <a:bodyPr/>
          <a:lstStyle/>
          <a:p>
            <a:r>
              <a:rPr lang="en-US" dirty="0">
                <a:cs typeface="PT Sans Narrow"/>
              </a:rPr>
              <a:t>Copyright © 2022 Bracey Associates, LLC. All rights reserved.</a:t>
            </a:r>
          </a:p>
        </p:txBody>
      </p:sp>
      <p:sp>
        <p:nvSpPr>
          <p:cNvPr id="16" name="Footer Placeholder 15"/>
          <p:cNvSpPr>
            <a:spLocks noGrp="1"/>
          </p:cNvSpPr>
          <p:nvPr>
            <p:ph type="ftr" sz="quarter" idx="24"/>
          </p:nvPr>
        </p:nvSpPr>
        <p:spPr/>
        <p:txBody>
          <a:bodyPr/>
          <a:lstStyle/>
          <a:p>
            <a:r>
              <a:rPr lang="en-US"/>
              <a:t>Birmingham-Shuttlesworth International Airport Passenger Satisfaction Study - 2022 Q1</a:t>
            </a:r>
          </a:p>
        </p:txBody>
      </p:sp>
      <p:sp>
        <p:nvSpPr>
          <p:cNvPr id="17" name="Slide Number Placeholder 16"/>
          <p:cNvSpPr>
            <a:spLocks noGrp="1"/>
          </p:cNvSpPr>
          <p:nvPr>
            <p:ph type="sldNum" sz="quarter" idx="25"/>
          </p:nvPr>
        </p:nvSpPr>
        <p:spPr/>
        <p:txBody>
          <a:bodyPr/>
          <a:lstStyle/>
          <a:p>
            <a:fld id="{304BD216-787B-4162-AFBC-E07635011B5E}" type="slidenum">
              <a:rPr lang="en-US" smtClean="0"/>
              <a:t>‹#›</a:t>
            </a:fld>
            <a:endParaRPr lang="en-US"/>
          </a:p>
        </p:txBody>
      </p:sp>
      <p:sp>
        <p:nvSpPr>
          <p:cNvPr id="18" name="Text Placeholder 15"/>
          <p:cNvSpPr>
            <a:spLocks noGrp="1"/>
          </p:cNvSpPr>
          <p:nvPr>
            <p:ph type="body" sz="quarter" idx="13" hasCustomPrompt="1"/>
          </p:nvPr>
        </p:nvSpPr>
        <p:spPr>
          <a:xfrm>
            <a:off x="228797" y="4174331"/>
            <a:ext cx="2213572" cy="664264"/>
          </a:xfrm>
        </p:spPr>
        <p:txBody>
          <a:bodyPr wrap="square" anchor="b">
            <a:noAutofit/>
          </a:bodyPr>
          <a:lstStyle>
            <a:lvl1pPr marL="0" indent="0">
              <a:buNone/>
              <a:defRPr sz="900" baseline="0">
                <a:solidFill>
                  <a:schemeClr val="tx1">
                    <a:lumMod val="65000"/>
                    <a:lumOff val="35000"/>
                  </a:schemeClr>
                </a:solidFill>
              </a:defRPr>
            </a:lvl1pPr>
          </a:lstStyle>
          <a:p>
            <a:pPr lvl="0"/>
            <a:r>
              <a:rPr lang="en-US"/>
              <a:t>Question text</a:t>
            </a:r>
          </a:p>
        </p:txBody>
      </p:sp>
      <p:sp>
        <p:nvSpPr>
          <p:cNvPr id="21" name="Rectangle 20">
            <a:extLst>
              <a:ext uri="{FF2B5EF4-FFF2-40B4-BE49-F238E27FC236}">
                <a16:creationId xmlns:a16="http://schemas.microsoft.com/office/drawing/2014/main" id="{B12FF1E2-BB72-419C-9893-56EFC3FC5894}"/>
              </a:ext>
            </a:extLst>
          </p:cNvPr>
          <p:cNvSpPr/>
          <p:nvPr userDrawn="1"/>
        </p:nvSpPr>
        <p:spPr>
          <a:xfrm>
            <a:off x="0" y="0"/>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5F3FFABF-E664-4E9A-A234-D54A46BE7B0D}"/>
              </a:ext>
            </a:extLst>
          </p:cNvPr>
          <p:cNvSpPr>
            <a:spLocks noChangeAspect="1"/>
          </p:cNvSpPr>
          <p:nvPr userDrawn="1"/>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Picture Placeholder 63">
            <a:extLst>
              <a:ext uri="{FF2B5EF4-FFF2-40B4-BE49-F238E27FC236}">
                <a16:creationId xmlns:a16="http://schemas.microsoft.com/office/drawing/2014/main" id="{906A033A-F8B0-4443-9669-2028E0A1DFFD}"/>
              </a:ext>
            </a:extLst>
          </p:cNvPr>
          <p:cNvSpPr>
            <a:spLocks noGrp="1" noChangeAspect="1"/>
          </p:cNvSpPr>
          <p:nvPr>
            <p:ph type="pic" sz="quarter" idx="14" hasCustomPrompt="1"/>
          </p:nvPr>
        </p:nvSpPr>
        <p:spPr>
          <a:xfrm>
            <a:off x="3008316" y="430854"/>
            <a:ext cx="366078" cy="365760"/>
          </a:xfrm>
        </p:spPr>
        <p:txBody>
          <a:bodyPr anchor="ctr"/>
          <a:lstStyle>
            <a:lvl1pPr marL="0" indent="0" algn="ctr">
              <a:buNone/>
              <a:defRPr sz="1000"/>
            </a:lvl1pPr>
          </a:lstStyle>
          <a:p>
            <a:r>
              <a:rPr lang="en-US"/>
              <a:t>Icon</a:t>
            </a:r>
          </a:p>
        </p:txBody>
      </p:sp>
    </p:spTree>
    <p:extLst>
      <p:ext uri="{BB962C8B-B14F-4D97-AF65-F5344CB8AC3E}">
        <p14:creationId xmlns:p14="http://schemas.microsoft.com/office/powerpoint/2010/main" val="12847251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ments">
    <p:spTree>
      <p:nvGrpSpPr>
        <p:cNvPr id="1" name=""/>
        <p:cNvGrpSpPr/>
        <p:nvPr/>
      </p:nvGrpSpPr>
      <p:grpSpPr>
        <a:xfrm>
          <a:off x="0" y="0"/>
          <a:ext cx="0" cy="0"/>
          <a:chOff x="0" y="0"/>
          <a:chExt cx="0" cy="0"/>
        </a:xfrm>
      </p:grpSpPr>
      <p:sp>
        <p:nvSpPr>
          <p:cNvPr id="14" name="Text Placeholder 15"/>
          <p:cNvSpPr>
            <a:spLocks noGrp="1"/>
          </p:cNvSpPr>
          <p:nvPr>
            <p:ph type="body" sz="quarter" idx="13" hasCustomPrompt="1"/>
          </p:nvPr>
        </p:nvSpPr>
        <p:spPr>
          <a:xfrm>
            <a:off x="228798" y="4631531"/>
            <a:ext cx="8692525" cy="204689"/>
          </a:xfrm>
        </p:spPr>
        <p:txBody>
          <a:bodyPr wrap="square" anchor="b">
            <a:noAutofit/>
          </a:bodyPr>
          <a:lstStyle>
            <a:lvl1pPr marL="0" indent="0">
              <a:spcAft>
                <a:spcPct val="0"/>
              </a:spcAft>
              <a:buNone/>
              <a:defRPr sz="900" baseline="0">
                <a:solidFill>
                  <a:schemeClr val="tx1">
                    <a:lumMod val="65000"/>
                    <a:lumOff val="35000"/>
                  </a:schemeClr>
                </a:solidFill>
              </a:defRPr>
            </a:lvl1pPr>
          </a:lstStyle>
          <a:p>
            <a:pPr lvl="0"/>
            <a:r>
              <a:rPr lang="en-US"/>
              <a:t>Question text</a:t>
            </a:r>
          </a:p>
        </p:txBody>
      </p:sp>
      <p:sp>
        <p:nvSpPr>
          <p:cNvPr id="2" name="Title 1"/>
          <p:cNvSpPr>
            <a:spLocks noGrp="1"/>
          </p:cNvSpPr>
          <p:nvPr>
            <p:ph type="title" hasCustomPrompt="1"/>
          </p:nvPr>
        </p:nvSpPr>
        <p:spPr>
          <a:xfrm>
            <a:off x="765969" y="375442"/>
            <a:ext cx="5486400" cy="276999"/>
          </a:xfrm>
        </p:spPr>
        <p:txBody>
          <a:bodyPr>
            <a:normAutofit/>
          </a:bodyPr>
          <a:lstStyle>
            <a:lvl1pPr>
              <a:defRPr sz="1800"/>
            </a:lvl1pPr>
          </a:lstStyle>
          <a:p>
            <a:r>
              <a:rPr lang="en-US"/>
              <a:t>Slide Title</a:t>
            </a:r>
          </a:p>
        </p:txBody>
      </p:sp>
      <p:sp>
        <p:nvSpPr>
          <p:cNvPr id="10" name="Text Placeholder 8"/>
          <p:cNvSpPr>
            <a:spLocks noGrp="1"/>
          </p:cNvSpPr>
          <p:nvPr>
            <p:ph type="body" sz="quarter" idx="12" hasCustomPrompt="1"/>
          </p:nvPr>
        </p:nvSpPr>
        <p:spPr>
          <a:xfrm>
            <a:off x="765969" y="645162"/>
            <a:ext cx="5486400" cy="169277"/>
          </a:xfrm>
        </p:spPr>
        <p:txBody>
          <a:bodyPr wrap="square" lIns="0" tIns="0" rIns="0" bIns="0" anchor="t">
            <a:normAutofit/>
          </a:bodyPr>
          <a:lstStyle>
            <a:lvl1pPr marL="0" indent="0">
              <a:spcAft>
                <a:spcPct val="0"/>
              </a:spcAft>
              <a:buNone/>
              <a:defRPr sz="1100" b="1">
                <a:solidFill>
                  <a:schemeClr val="bg1">
                    <a:lumMod val="65000"/>
                  </a:schemeClr>
                </a:solidFill>
              </a:defRPr>
            </a:lvl1pPr>
            <a:lvl2pPr marL="163513" indent="0">
              <a:buNone/>
              <a:defRPr/>
            </a:lvl2pPr>
            <a:lvl3pPr marL="336550" indent="0">
              <a:buNone/>
              <a:defRPr/>
            </a:lvl3pPr>
            <a:lvl4pPr marL="509588" indent="0">
              <a:buNone/>
              <a:defRPr/>
            </a:lvl4pPr>
            <a:lvl5pPr marL="681038" indent="0">
              <a:buNone/>
              <a:defRPr/>
            </a:lvl5pPr>
          </a:lstStyle>
          <a:p>
            <a:pPr lvl="0"/>
            <a:r>
              <a:rPr lang="en-US"/>
              <a:t>Subtitle</a:t>
            </a:r>
          </a:p>
        </p:txBody>
      </p:sp>
      <p:sp>
        <p:nvSpPr>
          <p:cNvPr id="5" name="Text Placeholder 4"/>
          <p:cNvSpPr>
            <a:spLocks noGrp="1"/>
          </p:cNvSpPr>
          <p:nvPr>
            <p:ph type="body" sz="quarter" idx="19" hasCustomPrompt="1"/>
          </p:nvPr>
        </p:nvSpPr>
        <p:spPr>
          <a:xfrm>
            <a:off x="228798" y="922161"/>
            <a:ext cx="8692525" cy="277000"/>
          </a:xfrm>
        </p:spPr>
        <p:txBody>
          <a:bodyPr anchor="t"/>
          <a:lstStyle>
            <a:lvl1pPr marL="0" indent="0">
              <a:buClr>
                <a:schemeClr val="bg1">
                  <a:lumMod val="65000"/>
                </a:schemeClr>
              </a:buClr>
              <a:buFont typeface="Arial" panose="020B0604020202020204" pitchFamily="34" charset="0"/>
              <a:buNone/>
              <a:defRPr/>
            </a:lvl1pPr>
          </a:lstStyle>
          <a:p>
            <a:pPr lvl="0"/>
            <a:r>
              <a:rPr lang="en-US"/>
              <a:t>Summary text</a:t>
            </a:r>
          </a:p>
        </p:txBody>
      </p:sp>
      <p:sp>
        <p:nvSpPr>
          <p:cNvPr id="8" name="Date Placeholder 7"/>
          <p:cNvSpPr>
            <a:spLocks noGrp="1"/>
          </p:cNvSpPr>
          <p:nvPr>
            <p:ph type="dt" sz="half" idx="20"/>
          </p:nvPr>
        </p:nvSpPr>
        <p:spPr/>
        <p:txBody>
          <a:bodyPr/>
          <a:lstStyle/>
          <a:p>
            <a:r>
              <a:rPr lang="en-US" dirty="0">
                <a:cs typeface="PT Sans Narrow"/>
              </a:rPr>
              <a:t>Copyright © 2022 Bracey Associates, LLC. All rights reserved.</a:t>
            </a:r>
          </a:p>
        </p:txBody>
      </p:sp>
      <p:sp>
        <p:nvSpPr>
          <p:cNvPr id="9" name="Footer Placeholder 8"/>
          <p:cNvSpPr>
            <a:spLocks noGrp="1"/>
          </p:cNvSpPr>
          <p:nvPr>
            <p:ph type="ftr" sz="quarter" idx="21"/>
          </p:nvPr>
        </p:nvSpPr>
        <p:spPr/>
        <p:txBody>
          <a:bodyPr/>
          <a:lstStyle/>
          <a:p>
            <a:r>
              <a:rPr lang="en-US"/>
              <a:t>Birmingham-Shuttlesworth International Airport Passenger Satisfaction Study - 2022 Q1</a:t>
            </a:r>
          </a:p>
        </p:txBody>
      </p:sp>
      <p:sp>
        <p:nvSpPr>
          <p:cNvPr id="11" name="Slide Number Placeholder 10"/>
          <p:cNvSpPr>
            <a:spLocks noGrp="1"/>
          </p:cNvSpPr>
          <p:nvPr>
            <p:ph type="sldNum" sz="quarter" idx="22"/>
          </p:nvPr>
        </p:nvSpPr>
        <p:spPr/>
        <p:txBody>
          <a:bodyPr/>
          <a:lstStyle/>
          <a:p>
            <a:fld id="{304BD216-787B-4162-AFBC-E07635011B5E}" type="slidenum">
              <a:rPr lang="en-US" smtClean="0"/>
              <a:t>‹#›</a:t>
            </a:fld>
            <a:endParaRPr lang="en-US"/>
          </a:p>
        </p:txBody>
      </p:sp>
      <p:sp>
        <p:nvSpPr>
          <p:cNvPr id="23" name="Oval 22">
            <a:extLst>
              <a:ext uri="{FF2B5EF4-FFF2-40B4-BE49-F238E27FC236}">
                <a16:creationId xmlns:a16="http://schemas.microsoft.com/office/drawing/2014/main" id="{DAA18451-8656-4931-9484-8494794B63A9}"/>
              </a:ext>
            </a:extLst>
          </p:cNvPr>
          <p:cNvSpPr>
            <a:spLocks noChangeAspect="1"/>
          </p:cNvSpPr>
          <p:nvPr userDrawn="1"/>
        </p:nvSpPr>
        <p:spPr>
          <a:xfrm>
            <a:off x="232231"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Picture Placeholder 63">
            <a:extLst>
              <a:ext uri="{FF2B5EF4-FFF2-40B4-BE49-F238E27FC236}">
                <a16:creationId xmlns:a16="http://schemas.microsoft.com/office/drawing/2014/main" id="{EA729B01-C482-4831-8D77-06AFFDF40244}"/>
              </a:ext>
            </a:extLst>
          </p:cNvPr>
          <p:cNvSpPr>
            <a:spLocks noGrp="1" noChangeAspect="1"/>
          </p:cNvSpPr>
          <p:nvPr>
            <p:ph type="pic" sz="quarter" idx="14" hasCustomPrompt="1"/>
          </p:nvPr>
        </p:nvSpPr>
        <p:spPr>
          <a:xfrm>
            <a:off x="277990" y="430854"/>
            <a:ext cx="366078" cy="365760"/>
          </a:xfrm>
        </p:spPr>
        <p:txBody>
          <a:bodyPr anchor="ctr"/>
          <a:lstStyle>
            <a:lvl1pPr marL="0" indent="0" algn="ctr">
              <a:buNone/>
              <a:defRPr sz="1000"/>
            </a:lvl1pPr>
          </a:lstStyle>
          <a:p>
            <a:r>
              <a:rPr lang="en-US"/>
              <a:t>Icon</a:t>
            </a:r>
          </a:p>
        </p:txBody>
      </p:sp>
      <p:sp>
        <p:nvSpPr>
          <p:cNvPr id="25" name="Rectangle 24">
            <a:extLst>
              <a:ext uri="{FF2B5EF4-FFF2-40B4-BE49-F238E27FC236}">
                <a16:creationId xmlns:a16="http://schemas.microsoft.com/office/drawing/2014/main" id="{5E82527D-3BDB-4FA0-98A7-25E3ADE22CC4}"/>
              </a:ext>
            </a:extLst>
          </p:cNvPr>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5CC93DCD-E165-4D90-AC5C-B760D1662CF3}"/>
              </a:ext>
            </a:extLst>
          </p:cNvPr>
          <p:cNvCxnSpPr/>
          <p:nvPr userDrawn="1"/>
        </p:nvCxnSpPr>
        <p:spPr>
          <a:xfrm flipH="1" flipV="1">
            <a:off x="6023814" y="1226541"/>
            <a:ext cx="0" cy="326764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AB3FCFF5-1D06-4114-80B7-9CEB5E498BF2}"/>
              </a:ext>
            </a:extLst>
          </p:cNvPr>
          <p:cNvCxnSpPr/>
          <p:nvPr userDrawn="1"/>
        </p:nvCxnSpPr>
        <p:spPr>
          <a:xfrm flipH="1" flipV="1">
            <a:off x="3126306" y="1226541"/>
            <a:ext cx="0" cy="326764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914271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Rectangle 13"/>
          <p:cNvSpPr/>
          <p:nvPr userDrawn="1"/>
        </p:nvSpPr>
        <p:spPr>
          <a:xfrm>
            <a:off x="0" y="1"/>
            <a:ext cx="9151938" cy="499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0" y="0"/>
            <a:ext cx="9151938" cy="916686"/>
            <a:chOff x="0" y="0"/>
            <a:chExt cx="9144000" cy="916686"/>
          </a:xfrm>
        </p:grpSpPr>
        <p:pic>
          <p:nvPicPr>
            <p:cNvPr id="11" name="Picture 10"/>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flipV="1">
              <a:off x="0" y="0"/>
              <a:ext cx="9143999" cy="916686"/>
            </a:xfrm>
            <a:prstGeom prst="rect">
              <a:avLst/>
            </a:prstGeom>
          </p:spPr>
        </p:pic>
        <p:sp>
          <p:nvSpPr>
            <p:cNvPr id="12" name="Rectangle 11"/>
            <p:cNvSpPr/>
            <p:nvPr/>
          </p:nvSpPr>
          <p:spPr>
            <a:xfrm>
              <a:off x="0" y="0"/>
              <a:ext cx="9144000" cy="914400"/>
            </a:xfrm>
            <a:prstGeom prst="rect">
              <a:avLst/>
            </a:prstGeom>
            <a:gradFill>
              <a:gsLst>
                <a:gs pos="0">
                  <a:schemeClr val="bg1"/>
                </a:gs>
                <a:gs pos="10000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chorCtr="0">
              <a:noAutofit/>
            </a:bodyPr>
            <a:lstStyle/>
            <a:p>
              <a:pPr algn="ctr">
                <a:spcBef>
                  <a:spcPct val="0"/>
                </a:spcBef>
              </a:pPr>
              <a:endParaRPr lang="en-US" sz="1350"/>
            </a:p>
          </p:txBody>
        </p:sp>
      </p:grpSp>
      <p:sp>
        <p:nvSpPr>
          <p:cNvPr id="13" name="Rectangle 12"/>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228798" y="226975"/>
            <a:ext cx="8602822" cy="246221"/>
          </a:xfrm>
        </p:spPr>
        <p:txBody>
          <a:bodyPr/>
          <a:lstStyle>
            <a:lvl1pPr>
              <a:defRPr sz="1600" b="1">
                <a:solidFill>
                  <a:schemeClr val="tx2"/>
                </a:solidFill>
              </a:defRPr>
            </a:lvl1pPr>
          </a:lstStyle>
          <a:p>
            <a:r>
              <a:rPr lang="en-US"/>
              <a:t>Slide Title</a:t>
            </a:r>
          </a:p>
        </p:txBody>
      </p:sp>
      <p:sp>
        <p:nvSpPr>
          <p:cNvPr id="2" name="Date Placeholder 1">
            <a:extLst>
              <a:ext uri="{FF2B5EF4-FFF2-40B4-BE49-F238E27FC236}">
                <a16:creationId xmlns:a16="http://schemas.microsoft.com/office/drawing/2014/main" id="{0F1A8F52-D79A-4489-B049-B7E7D9755733}"/>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3" name="Footer Placeholder 2">
            <a:extLst>
              <a:ext uri="{FF2B5EF4-FFF2-40B4-BE49-F238E27FC236}">
                <a16:creationId xmlns:a16="http://schemas.microsoft.com/office/drawing/2014/main" id="{73519AC0-FDFE-419C-AF51-976F01828F1D}"/>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4" name="Slide Number Placeholder 3">
            <a:extLst>
              <a:ext uri="{FF2B5EF4-FFF2-40B4-BE49-F238E27FC236}">
                <a16:creationId xmlns:a16="http://schemas.microsoft.com/office/drawing/2014/main" id="{46BF7559-AEB4-44D7-BC96-3828718A5E6F}"/>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40127578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CACC906E-3616-4F6E-92E2-C428329994B3}"/>
              </a:ext>
            </a:extLst>
          </p:cNvPr>
          <p:cNvPicPr>
            <a:picLocks noChangeAspect="1"/>
          </p:cNvPicPr>
          <p:nvPr userDrawn="1"/>
        </p:nvPicPr>
        <p:blipFill>
          <a:blip r:embed="rId2">
            <a:extLst>
              <a:ext uri="{28A0092B-C50C-407E-A947-70E740481C1C}">
                <a14:useLocalDpi xmlns:a14="http://schemas.microsoft.com/office/drawing/2010/main"/>
              </a:ext>
            </a:extLst>
          </a:blip>
          <a:srcRect t="8978" b="15670"/>
          <a:stretch>
            <a:fillRect/>
          </a:stretch>
        </p:blipFill>
        <p:spPr>
          <a:xfrm>
            <a:off x="-1" y="0"/>
            <a:ext cx="3036569" cy="5148263"/>
          </a:xfrm>
          <a:prstGeom prst="rect">
            <a:avLst/>
          </a:prstGeom>
          <a:ln>
            <a:noFill/>
          </a:ln>
        </p:spPr>
      </p:pic>
      <p:sp>
        <p:nvSpPr>
          <p:cNvPr id="14" name="Rectangle 13">
            <a:extLst>
              <a:ext uri="{FF2B5EF4-FFF2-40B4-BE49-F238E27FC236}">
                <a16:creationId xmlns:a16="http://schemas.microsoft.com/office/drawing/2014/main" id="{7AA6CA4B-0B8D-4C77-A4C4-292086809544}"/>
              </a:ext>
            </a:extLst>
          </p:cNvPr>
          <p:cNvSpPr/>
          <p:nvPr userDrawn="1"/>
        </p:nvSpPr>
        <p:spPr>
          <a:xfrm>
            <a:off x="0" y="4990383"/>
            <a:ext cx="9151938" cy="157880"/>
          </a:xfrm>
          <a:prstGeom prst="rect">
            <a:avLst/>
          </a:prstGeom>
          <a:gradFill>
            <a:gsLst>
              <a:gs pos="100000">
                <a:schemeClr val="accent5"/>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sp>
        <p:nvSpPr>
          <p:cNvPr id="15" name="Rectangle 14"/>
          <p:cNvSpPr/>
          <p:nvPr userDrawn="1"/>
        </p:nvSpPr>
        <p:spPr>
          <a:xfrm>
            <a:off x="0" y="-1727"/>
            <a:ext cx="3036568" cy="2804459"/>
          </a:xfrm>
          <a:prstGeom prst="rect">
            <a:avLst/>
          </a:prstGeom>
          <a:gradFill flip="none" rotWithShape="1">
            <a:gsLst>
              <a:gs pos="0">
                <a:schemeClr val="bg1"/>
              </a:gs>
              <a:gs pos="100000">
                <a:schemeClr val="tx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defTabSz="342946">
              <a:defRPr/>
            </a:pPr>
            <a:endParaRPr lang="en-US" sz="1400">
              <a:solidFill>
                <a:prstClr val="white"/>
              </a:solidFill>
            </a:endParaRPr>
          </a:p>
        </p:txBody>
      </p:sp>
      <p:sp>
        <p:nvSpPr>
          <p:cNvPr id="13" name="Title 1"/>
          <p:cNvSpPr>
            <a:spLocks noGrp="1"/>
          </p:cNvSpPr>
          <p:nvPr>
            <p:ph type="title" hasCustomPrompt="1"/>
          </p:nvPr>
        </p:nvSpPr>
        <p:spPr>
          <a:xfrm>
            <a:off x="228799" y="226975"/>
            <a:ext cx="2196465" cy="246221"/>
          </a:xfrm>
        </p:spPr>
        <p:txBody>
          <a:bodyPr/>
          <a:lstStyle>
            <a:lvl1pPr>
              <a:defRPr sz="1600" b="1">
                <a:solidFill>
                  <a:schemeClr val="tx2"/>
                </a:solidFill>
              </a:defRPr>
            </a:lvl1pPr>
          </a:lstStyle>
          <a:p>
            <a:r>
              <a:rPr lang="en-US"/>
              <a:t>Slide Title</a:t>
            </a:r>
          </a:p>
        </p:txBody>
      </p:sp>
      <p:sp>
        <p:nvSpPr>
          <p:cNvPr id="9" name="Rectangle 8"/>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bwMode="auto">
          <a:xfrm>
            <a:off x="246682" y="493315"/>
            <a:ext cx="422045" cy="36038"/>
          </a:xfrm>
          <a:prstGeom prst="rect">
            <a:avLst/>
          </a:prstGeom>
          <a:solidFill>
            <a:schemeClr val="accent2"/>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schemeClr val="tx2"/>
              </a:solidFill>
              <a:latin typeface="Arial"/>
            </a:endParaRPr>
          </a:p>
        </p:txBody>
      </p:sp>
      <p:sp>
        <p:nvSpPr>
          <p:cNvPr id="2" name="Date Placeholder 1">
            <a:extLst>
              <a:ext uri="{FF2B5EF4-FFF2-40B4-BE49-F238E27FC236}">
                <a16:creationId xmlns:a16="http://schemas.microsoft.com/office/drawing/2014/main" id="{15A73B0F-82AF-449B-8ABD-4267D6D39BCC}"/>
              </a:ext>
            </a:extLst>
          </p:cNvPr>
          <p:cNvSpPr>
            <a:spLocks noGrp="1"/>
          </p:cNvSpPr>
          <p:nvPr>
            <p:ph type="dt" sz="half" idx="10"/>
          </p:nvPr>
        </p:nvSpPr>
        <p:spPr/>
        <p:txBody>
          <a:bodyPr/>
          <a:lstStyle/>
          <a:p>
            <a:r>
              <a:rPr lang="en-US" dirty="0">
                <a:cs typeface="PT Sans Narrow"/>
              </a:rPr>
              <a:t>Copyright © 2023 Bracey Associates, LLC. All rights reserved.</a:t>
            </a:r>
          </a:p>
        </p:txBody>
      </p:sp>
      <p:sp>
        <p:nvSpPr>
          <p:cNvPr id="6" name="Footer Placeholder 5">
            <a:extLst>
              <a:ext uri="{FF2B5EF4-FFF2-40B4-BE49-F238E27FC236}">
                <a16:creationId xmlns:a16="http://schemas.microsoft.com/office/drawing/2014/main" id="{BB2F149B-3F77-41D5-8C4E-93CD76F906BB}"/>
              </a:ext>
            </a:extLst>
          </p:cNvPr>
          <p:cNvSpPr>
            <a:spLocks noGrp="1"/>
          </p:cNvSpPr>
          <p:nvPr>
            <p:ph type="ftr" sz="quarter" idx="11"/>
          </p:nvPr>
        </p:nvSpPr>
        <p:spPr/>
        <p:txBody>
          <a:bodyPr/>
          <a:lstStyle/>
          <a:p>
            <a:r>
              <a:rPr lang="en-US" dirty="0"/>
              <a:t>Birmingham-Shuttlesworth International Airport Passenger Satisfaction Study – April - June 2023</a:t>
            </a:r>
          </a:p>
        </p:txBody>
      </p:sp>
      <p:sp>
        <p:nvSpPr>
          <p:cNvPr id="7" name="Slide Number Placeholder 6">
            <a:extLst>
              <a:ext uri="{FF2B5EF4-FFF2-40B4-BE49-F238E27FC236}">
                <a16:creationId xmlns:a16="http://schemas.microsoft.com/office/drawing/2014/main" id="{F9588797-CAF2-44F5-A52E-D20AEEE85395}"/>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6225736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thodolog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C7D391-A999-4FAA-9514-301F7C865391}"/>
              </a:ext>
            </a:extLst>
          </p:cNvPr>
          <p:cNvSpPr/>
          <p:nvPr userDrawn="1"/>
        </p:nvSpPr>
        <p:spPr>
          <a:xfrm>
            <a:off x="0" y="4990383"/>
            <a:ext cx="9151938" cy="157880"/>
          </a:xfrm>
          <a:prstGeom prst="rect">
            <a:avLst/>
          </a:prstGeom>
          <a:gradFill>
            <a:gsLst>
              <a:gs pos="100000">
                <a:schemeClr val="accent5"/>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pic>
        <p:nvPicPr>
          <p:cNvPr id="8" name="Picture 7">
            <a:extLst>
              <a:ext uri="{FF2B5EF4-FFF2-40B4-BE49-F238E27FC236}">
                <a16:creationId xmlns:a16="http://schemas.microsoft.com/office/drawing/2014/main" id="{0259A4C7-857D-4AEC-9EFB-2AFD02D649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1938" cy="2029008"/>
          </a:xfrm>
          <a:prstGeom prst="rect">
            <a:avLst/>
          </a:prstGeom>
        </p:spPr>
      </p:pic>
      <p:sp>
        <p:nvSpPr>
          <p:cNvPr id="12" name="Rectangle 11"/>
          <p:cNvSpPr/>
          <p:nvPr userDrawn="1"/>
        </p:nvSpPr>
        <p:spPr>
          <a:xfrm>
            <a:off x="0" y="-1728"/>
            <a:ext cx="9151938" cy="899459"/>
          </a:xfrm>
          <a:prstGeom prst="rect">
            <a:avLst/>
          </a:prstGeom>
          <a:gradFill flip="none" rotWithShape="1">
            <a:gsLst>
              <a:gs pos="0">
                <a:schemeClr val="bg1"/>
              </a:gs>
              <a:gs pos="100000">
                <a:schemeClr val="tx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defTabSz="342946">
              <a:defRPr/>
            </a:pPr>
            <a:endParaRPr lang="en-US" sz="1400">
              <a:solidFill>
                <a:prstClr val="white"/>
              </a:solidFill>
            </a:endParaRPr>
          </a:p>
        </p:txBody>
      </p:sp>
      <p:sp>
        <p:nvSpPr>
          <p:cNvPr id="9" name="Rectangle 8"/>
          <p:cNvSpPr/>
          <p:nvPr userDrawn="1"/>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a:spLocks noGrp="1"/>
          </p:cNvSpPr>
          <p:nvPr>
            <p:ph type="title" hasCustomPrompt="1"/>
          </p:nvPr>
        </p:nvSpPr>
        <p:spPr>
          <a:xfrm>
            <a:off x="228798" y="226975"/>
            <a:ext cx="4575969" cy="246221"/>
          </a:xfrm>
        </p:spPr>
        <p:txBody>
          <a:bodyPr/>
          <a:lstStyle>
            <a:lvl1pPr>
              <a:defRPr sz="1600" b="1">
                <a:solidFill>
                  <a:schemeClr val="tx2"/>
                </a:solidFill>
              </a:defRPr>
            </a:lvl1pPr>
          </a:lstStyle>
          <a:p>
            <a:r>
              <a:rPr lang="en-US"/>
              <a:t>Slide Title</a:t>
            </a:r>
          </a:p>
        </p:txBody>
      </p:sp>
      <p:sp>
        <p:nvSpPr>
          <p:cNvPr id="21" name="Rectangle 20"/>
          <p:cNvSpPr/>
          <p:nvPr userDrawn="1"/>
        </p:nvSpPr>
        <p:spPr bwMode="auto">
          <a:xfrm>
            <a:off x="246682" y="493315"/>
            <a:ext cx="422045" cy="36038"/>
          </a:xfrm>
          <a:prstGeom prst="rect">
            <a:avLst/>
          </a:prstGeom>
          <a:solidFill>
            <a:schemeClr val="accent2"/>
          </a:solidFill>
          <a:ln w="9525" cap="flat" cmpd="sng" algn="ctr">
            <a:noFill/>
            <a:prstDash val="solid"/>
            <a:round/>
            <a:headEnd type="none" w="med" len="med"/>
            <a:tailEnd type="none" w="med" len="med"/>
          </a:ln>
          <a:effectLst/>
        </p:spPr>
        <p:txBody>
          <a:bodyPr lIns="68589" tIns="34295" rIns="68589" bIns="34295" rtlCol="0" anchor="t"/>
          <a:lstStyle/>
          <a:p>
            <a:pPr algn="ctr" defTabSz="342946"/>
            <a:endParaRPr lang="en-US" sz="800" b="1">
              <a:solidFill>
                <a:schemeClr val="tx2"/>
              </a:solidFill>
              <a:latin typeface="Arial"/>
            </a:endParaRPr>
          </a:p>
        </p:txBody>
      </p:sp>
      <p:sp>
        <p:nvSpPr>
          <p:cNvPr id="10" name="Date Placeholder 9">
            <a:extLst>
              <a:ext uri="{FF2B5EF4-FFF2-40B4-BE49-F238E27FC236}">
                <a16:creationId xmlns:a16="http://schemas.microsoft.com/office/drawing/2014/main" id="{BDA2B2BF-2E06-45CC-888F-9D8ABB1EBD59}"/>
              </a:ext>
            </a:extLst>
          </p:cNvPr>
          <p:cNvSpPr>
            <a:spLocks noGrp="1"/>
          </p:cNvSpPr>
          <p:nvPr>
            <p:ph type="dt" sz="half" idx="10"/>
          </p:nvPr>
        </p:nvSpPr>
        <p:spPr/>
        <p:txBody>
          <a:bodyPr/>
          <a:lstStyle/>
          <a:p>
            <a:r>
              <a:rPr lang="en-US" dirty="0">
                <a:cs typeface="PT Sans Narrow"/>
              </a:rPr>
              <a:t>Copyright © 2022 Bracey Associates, LLC. All rights reserved.</a:t>
            </a:r>
          </a:p>
        </p:txBody>
      </p:sp>
      <p:sp>
        <p:nvSpPr>
          <p:cNvPr id="14" name="Footer Placeholder 13">
            <a:extLst>
              <a:ext uri="{FF2B5EF4-FFF2-40B4-BE49-F238E27FC236}">
                <a16:creationId xmlns:a16="http://schemas.microsoft.com/office/drawing/2014/main" id="{586E095B-FBA9-4F82-8F19-D7B574CA0455}"/>
              </a:ext>
            </a:extLst>
          </p:cNvPr>
          <p:cNvSpPr>
            <a:spLocks noGrp="1"/>
          </p:cNvSpPr>
          <p:nvPr>
            <p:ph type="ftr" sz="quarter" idx="11"/>
          </p:nvPr>
        </p:nvSpPr>
        <p:spPr/>
        <p:txBody>
          <a:bodyPr/>
          <a:lstStyle/>
          <a:p>
            <a:r>
              <a:rPr lang="en-US"/>
              <a:t>Birmingham-Shuttlesworth International Airport Passenger Satisfaction Study - 2022 Q1</a:t>
            </a:r>
          </a:p>
        </p:txBody>
      </p:sp>
      <p:sp>
        <p:nvSpPr>
          <p:cNvPr id="16" name="Slide Number Placeholder 15">
            <a:extLst>
              <a:ext uri="{FF2B5EF4-FFF2-40B4-BE49-F238E27FC236}">
                <a16:creationId xmlns:a16="http://schemas.microsoft.com/office/drawing/2014/main" id="{30FBDA01-FB4F-43FA-8813-F64A3F45FD87}"/>
              </a:ext>
            </a:extLst>
          </p:cNvPr>
          <p:cNvSpPr>
            <a:spLocks noGrp="1"/>
          </p:cNvSpPr>
          <p:nvPr>
            <p:ph type="sldNum" sz="quarter" idx="12"/>
          </p:nvPr>
        </p:nvSpPr>
        <p:spPr/>
        <p:txBody>
          <a:bodyPr/>
          <a:lstStyle/>
          <a:p>
            <a:fld id="{304BD216-787B-4162-AFBC-E07635011B5E}" type="slidenum">
              <a:rPr lang="en-US" smtClean="0"/>
              <a:t>‹#›</a:t>
            </a:fld>
            <a:endParaRPr lang="en-US"/>
          </a:p>
        </p:txBody>
      </p:sp>
    </p:spTree>
    <p:extLst>
      <p:ext uri="{BB962C8B-B14F-4D97-AF65-F5344CB8AC3E}">
        <p14:creationId xmlns:p14="http://schemas.microsoft.com/office/powerpoint/2010/main" val="24473302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4990383"/>
            <a:ext cx="9151938" cy="157880"/>
          </a:xfrm>
          <a:prstGeom prst="rect">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sp>
        <p:nvSpPr>
          <p:cNvPr id="17" name="Footer Placeholder 4"/>
          <p:cNvSpPr>
            <a:spLocks noGrp="1"/>
          </p:cNvSpPr>
          <p:nvPr>
            <p:ph type="ftr" sz="quarter" idx="3"/>
          </p:nvPr>
        </p:nvSpPr>
        <p:spPr>
          <a:xfrm>
            <a:off x="5916982" y="5025721"/>
            <a:ext cx="2745581" cy="103147"/>
          </a:xfrm>
          <a:prstGeom prst="rect">
            <a:avLst/>
          </a:prstGeom>
          <a:ln>
            <a:noFill/>
          </a:ln>
        </p:spPr>
        <p:txBody>
          <a:bodyPr vert="horz" wrap="none" lIns="0" tIns="0" rIns="0" bIns="0" rtlCol="0" anchor="b" anchorCtr="0">
            <a:noAutofit/>
          </a:bodyPr>
          <a:lstStyle>
            <a:lvl1pPr algn="r">
              <a:defRPr sz="800">
                <a:solidFill>
                  <a:schemeClr val="bg1"/>
                </a:solidFill>
                <a:latin typeface="+mn-lt"/>
              </a:defRPr>
            </a:lvl1pPr>
          </a:lstStyle>
          <a:p>
            <a:r>
              <a:rPr lang="en-US"/>
              <a:t>Birmingham-Shuttlesworth International Airport Passenger Satisfaction Study - 2022 Q1</a:t>
            </a:r>
          </a:p>
        </p:txBody>
      </p:sp>
      <p:cxnSp>
        <p:nvCxnSpPr>
          <p:cNvPr id="22" name="Straight Connector 21"/>
          <p:cNvCxnSpPr/>
          <p:nvPr/>
        </p:nvCxnSpPr>
        <p:spPr>
          <a:xfrm flipH="1">
            <a:off x="8928196" y="4792512"/>
            <a:ext cx="0" cy="17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Placeholder 1"/>
          <p:cNvSpPr>
            <a:spLocks noGrp="1"/>
          </p:cNvSpPr>
          <p:nvPr>
            <p:ph type="title"/>
          </p:nvPr>
        </p:nvSpPr>
        <p:spPr>
          <a:xfrm>
            <a:off x="228798" y="151712"/>
            <a:ext cx="8696635" cy="307777"/>
          </a:xfrm>
          <a:prstGeom prst="rect">
            <a:avLst/>
          </a:prstGeom>
          <a:noFill/>
        </p:spPr>
        <p:txBody>
          <a:bodyPr vert="horz" wrap="square" lIns="0" tIns="0" rIns="0" bIns="0" rtlCol="0" anchor="t">
            <a:spAutoFit/>
          </a:bodyPr>
          <a:lstStyle/>
          <a:p>
            <a:pPr lvl="0"/>
            <a:r>
              <a:rPr lang="en-US"/>
              <a:t>Slide Title</a:t>
            </a:r>
          </a:p>
        </p:txBody>
      </p:sp>
      <p:sp>
        <p:nvSpPr>
          <p:cNvPr id="18" name="Rectangle 17"/>
          <p:cNvSpPr/>
          <p:nvPr/>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2"/>
          <p:cNvSpPr>
            <a:spLocks noGrp="1"/>
          </p:cNvSpPr>
          <p:nvPr>
            <p:ph type="body" idx="1"/>
          </p:nvPr>
        </p:nvSpPr>
        <p:spPr>
          <a:xfrm>
            <a:off x="457597" y="686435"/>
            <a:ext cx="8236744" cy="3947002"/>
          </a:xfrm>
          <a:prstGeom prst="rect">
            <a:avLst/>
          </a:prstGeom>
          <a:noFill/>
        </p:spPr>
        <p:txBody>
          <a:bodyPr vert="horz" wrap="square" lIns="0" tIns="0" rIns="0" bIns="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228798" y="5025721"/>
            <a:ext cx="2654062" cy="103147"/>
          </a:xfrm>
          <a:prstGeom prst="rect">
            <a:avLst/>
          </a:prstGeom>
        </p:spPr>
        <p:txBody>
          <a:bodyPr vert="horz" lIns="0" tIns="0" rIns="0" bIns="0" rtlCol="0" anchor="b">
            <a:noAutofit/>
          </a:bodyPr>
          <a:lstStyle>
            <a:lvl1pPr algn="l">
              <a:defRPr sz="800">
                <a:solidFill>
                  <a:schemeClr val="bg1"/>
                </a:solidFill>
                <a:latin typeface="+mn-lt"/>
              </a:defRPr>
            </a:lvl1pPr>
          </a:lstStyle>
          <a:p>
            <a:r>
              <a:rPr lang="en-US" dirty="0">
                <a:cs typeface="PT Sans Narrow"/>
              </a:rPr>
              <a:t>Copyright © 2023 Bracey Associates, LLC. All rights reserved.</a:t>
            </a:r>
          </a:p>
        </p:txBody>
      </p:sp>
      <p:sp>
        <p:nvSpPr>
          <p:cNvPr id="6" name="Slide Number Placeholder 5"/>
          <p:cNvSpPr>
            <a:spLocks noGrp="1"/>
          </p:cNvSpPr>
          <p:nvPr>
            <p:ph type="sldNum" sz="quarter" idx="4"/>
          </p:nvPr>
        </p:nvSpPr>
        <p:spPr>
          <a:xfrm>
            <a:off x="8694341" y="5025721"/>
            <a:ext cx="226983" cy="103147"/>
          </a:xfrm>
          <a:prstGeom prst="rect">
            <a:avLst/>
          </a:prstGeom>
        </p:spPr>
        <p:txBody>
          <a:bodyPr vert="horz" lIns="0" tIns="0" rIns="0" bIns="0" rtlCol="0" anchor="b">
            <a:noAutofit/>
          </a:bodyPr>
          <a:lstStyle>
            <a:lvl1pPr algn="r">
              <a:defRPr sz="800" b="1">
                <a:solidFill>
                  <a:schemeClr val="bg1"/>
                </a:solidFill>
                <a:latin typeface="+mn-lt"/>
              </a:defRPr>
            </a:lvl1pPr>
          </a:lstStyle>
          <a:p>
            <a:fld id="{304BD216-787B-4162-AFBC-E07635011B5E}" type="slidenum">
              <a:rPr lang="en-US" smtClean="0"/>
              <a:t>‹#›</a:t>
            </a:fld>
            <a:endParaRPr lang="en-US"/>
          </a:p>
        </p:txBody>
      </p:sp>
    </p:spTree>
    <p:extLst>
      <p:ext uri="{BB962C8B-B14F-4D97-AF65-F5344CB8AC3E}">
        <p14:creationId xmlns:p14="http://schemas.microsoft.com/office/powerpoint/2010/main" val="1642995488"/>
      </p:ext>
    </p:extLst>
  </p:cSld>
  <p:clrMap bg1="lt1" tx1="dk1" bg2="lt2" tx2="dk2" accent1="accent1" accent2="accent2" accent3="accent3" accent4="accent4" accent5="accent5" accent6="accent6" hlink="hlink" folHlink="folHlink"/>
  <p:sldLayoutIdLst>
    <p:sldLayoutId id="2147483768" r:id="rId1"/>
    <p:sldLayoutId id="2147483705" r:id="rId2"/>
    <p:sldLayoutId id="2147483780" r:id="rId3"/>
    <p:sldLayoutId id="2147483778" r:id="rId4"/>
    <p:sldLayoutId id="2147483729" r:id="rId5"/>
    <p:sldLayoutId id="2147483777" r:id="rId6"/>
    <p:sldLayoutId id="2147483770" r:id="rId7"/>
    <p:sldLayoutId id="2147483774" r:id="rId8"/>
    <p:sldLayoutId id="2147483775" r:id="rId9"/>
    <p:sldLayoutId id="2147483776" r:id="rId10"/>
    <p:sldLayoutId id="2147483771" r:id="rId11"/>
    <p:sldLayoutId id="2147483772" r:id="rId12"/>
    <p:sldLayoutId id="2147483773" r:id="rId13"/>
    <p:sldLayoutId id="2147483779" r:id="rId14"/>
  </p:sldLayoutIdLst>
  <p:transition/>
  <p:hf hdr="0"/>
  <p:txStyles>
    <p:titleStyle>
      <a:lvl1pPr algn="l" defTabSz="914400" rtl="0" eaLnBrk="1" latinLnBrk="0" hangingPunct="1">
        <a:spcBef>
          <a:spcPct val="0"/>
        </a:spcBef>
        <a:buNone/>
        <a:defRPr lang="en-US" sz="2000" kern="1200">
          <a:solidFill>
            <a:schemeClr val="tx1"/>
          </a:solidFill>
          <a:latin typeface="+mj-lt"/>
          <a:ea typeface="+mj-ea"/>
          <a:cs typeface="+mj-cs"/>
        </a:defRPr>
      </a:lvl1pPr>
    </p:titleStyle>
    <p:body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4990383"/>
            <a:ext cx="9151938" cy="157880"/>
          </a:xfrm>
          <a:prstGeom prst="rect">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mn-lt"/>
            </a:endParaRPr>
          </a:p>
        </p:txBody>
      </p:sp>
      <p:sp>
        <p:nvSpPr>
          <p:cNvPr id="17" name="Footer Placeholder 4"/>
          <p:cNvSpPr>
            <a:spLocks noGrp="1"/>
          </p:cNvSpPr>
          <p:nvPr>
            <p:ph type="ftr" sz="quarter" idx="3"/>
          </p:nvPr>
        </p:nvSpPr>
        <p:spPr>
          <a:xfrm>
            <a:off x="5916982" y="5025721"/>
            <a:ext cx="2745581" cy="103147"/>
          </a:xfrm>
          <a:prstGeom prst="rect">
            <a:avLst/>
          </a:prstGeom>
          <a:ln>
            <a:noFill/>
          </a:ln>
        </p:spPr>
        <p:txBody>
          <a:bodyPr vert="horz" wrap="none" lIns="0" tIns="0" rIns="0" bIns="0" rtlCol="0" anchor="b" anchorCtr="0">
            <a:noAutofit/>
          </a:bodyPr>
          <a:lstStyle>
            <a:lvl1pPr algn="r">
              <a:defRPr sz="800">
                <a:solidFill>
                  <a:schemeClr val="bg1"/>
                </a:solidFill>
                <a:latin typeface="+mn-lt"/>
              </a:defRPr>
            </a:lvl1pPr>
          </a:lstStyle>
          <a:p>
            <a:r>
              <a:rPr lang="en-US"/>
              <a:t>Birmingham-Shuttlesworth International Airport Passenger Satisfaction Study - 2022 Q1</a:t>
            </a:r>
          </a:p>
        </p:txBody>
      </p:sp>
      <p:cxnSp>
        <p:nvCxnSpPr>
          <p:cNvPr id="22" name="Straight Connector 21"/>
          <p:cNvCxnSpPr/>
          <p:nvPr/>
        </p:nvCxnSpPr>
        <p:spPr>
          <a:xfrm flipH="1">
            <a:off x="8928196" y="4792512"/>
            <a:ext cx="0" cy="17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Placeholder 1"/>
          <p:cNvSpPr>
            <a:spLocks noGrp="1"/>
          </p:cNvSpPr>
          <p:nvPr>
            <p:ph type="title"/>
          </p:nvPr>
        </p:nvSpPr>
        <p:spPr>
          <a:xfrm>
            <a:off x="228798" y="151712"/>
            <a:ext cx="8696635" cy="307777"/>
          </a:xfrm>
          <a:prstGeom prst="rect">
            <a:avLst/>
          </a:prstGeom>
          <a:noFill/>
        </p:spPr>
        <p:txBody>
          <a:bodyPr vert="horz" wrap="square" lIns="0" tIns="0" rIns="0" bIns="0" rtlCol="0" anchor="t">
            <a:spAutoFit/>
          </a:bodyPr>
          <a:lstStyle/>
          <a:p>
            <a:pPr lvl="0"/>
            <a:r>
              <a:rPr lang="en-US"/>
              <a:t>Slide Title</a:t>
            </a:r>
          </a:p>
        </p:txBody>
      </p:sp>
      <p:sp>
        <p:nvSpPr>
          <p:cNvPr id="18" name="Rectangle 17"/>
          <p:cNvSpPr/>
          <p:nvPr/>
        </p:nvSpPr>
        <p:spPr>
          <a:xfrm>
            <a:off x="0" y="1"/>
            <a:ext cx="9151938" cy="5148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2"/>
          <p:cNvSpPr>
            <a:spLocks noGrp="1"/>
          </p:cNvSpPr>
          <p:nvPr>
            <p:ph type="body" idx="1"/>
          </p:nvPr>
        </p:nvSpPr>
        <p:spPr>
          <a:xfrm>
            <a:off x="457597" y="686435"/>
            <a:ext cx="8236744" cy="3947002"/>
          </a:xfrm>
          <a:prstGeom prst="rect">
            <a:avLst/>
          </a:prstGeom>
          <a:noFill/>
        </p:spPr>
        <p:txBody>
          <a:bodyPr vert="horz" wrap="square" lIns="0" tIns="0" rIns="0" bIns="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228798" y="5025721"/>
            <a:ext cx="2654062" cy="103147"/>
          </a:xfrm>
          <a:prstGeom prst="rect">
            <a:avLst/>
          </a:prstGeom>
        </p:spPr>
        <p:txBody>
          <a:bodyPr vert="horz" lIns="0" tIns="0" rIns="0" bIns="0" rtlCol="0" anchor="b">
            <a:noAutofit/>
          </a:bodyPr>
          <a:lstStyle>
            <a:lvl1pPr algn="l">
              <a:defRPr sz="800">
                <a:solidFill>
                  <a:schemeClr val="bg1"/>
                </a:solidFill>
                <a:latin typeface="+mn-lt"/>
              </a:defRPr>
            </a:lvl1pPr>
          </a:lstStyle>
          <a:p>
            <a:r>
              <a:rPr lang="en-US" dirty="0">
                <a:cs typeface="PT Sans Narrow"/>
              </a:rPr>
              <a:t>Copyright © 2022 Bracey Associates, LLC. All rights reserved.</a:t>
            </a:r>
          </a:p>
        </p:txBody>
      </p:sp>
      <p:sp>
        <p:nvSpPr>
          <p:cNvPr id="6" name="Slide Number Placeholder 5"/>
          <p:cNvSpPr>
            <a:spLocks noGrp="1"/>
          </p:cNvSpPr>
          <p:nvPr>
            <p:ph type="sldNum" sz="quarter" idx="4"/>
          </p:nvPr>
        </p:nvSpPr>
        <p:spPr>
          <a:xfrm>
            <a:off x="8694341" y="5025721"/>
            <a:ext cx="226983" cy="103147"/>
          </a:xfrm>
          <a:prstGeom prst="rect">
            <a:avLst/>
          </a:prstGeom>
        </p:spPr>
        <p:txBody>
          <a:bodyPr vert="horz" lIns="0" tIns="0" rIns="0" bIns="0" rtlCol="0" anchor="b">
            <a:noAutofit/>
          </a:bodyPr>
          <a:lstStyle>
            <a:lvl1pPr algn="r">
              <a:defRPr sz="800" b="1">
                <a:solidFill>
                  <a:schemeClr val="bg1"/>
                </a:solidFill>
                <a:latin typeface="+mn-lt"/>
              </a:defRPr>
            </a:lvl1pPr>
          </a:lstStyle>
          <a:p>
            <a:fld id="{304BD216-787B-4162-AFBC-E07635011B5E}" type="slidenum">
              <a:rPr lang="en-US" smtClean="0"/>
              <a:t>‹#›</a:t>
            </a:fld>
            <a:endParaRPr lang="en-US"/>
          </a:p>
        </p:txBody>
      </p:sp>
    </p:spTree>
    <p:extLst>
      <p:ext uri="{BB962C8B-B14F-4D97-AF65-F5344CB8AC3E}">
        <p14:creationId xmlns:p14="http://schemas.microsoft.com/office/powerpoint/2010/main" val="226415102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ransition/>
  <p:hf hdr="0"/>
  <p:txStyles>
    <p:titleStyle>
      <a:lvl1pPr algn="l" defTabSz="914400" rtl="0" eaLnBrk="1" latinLnBrk="0" hangingPunct="1">
        <a:spcBef>
          <a:spcPct val="0"/>
        </a:spcBef>
        <a:buNone/>
        <a:defRPr lang="en-US" sz="2000" kern="1200">
          <a:solidFill>
            <a:schemeClr val="tx1"/>
          </a:solidFill>
          <a:latin typeface="+mj-lt"/>
          <a:ea typeface="+mj-ea"/>
          <a:cs typeface="+mj-cs"/>
        </a:defRPr>
      </a:lvl1pPr>
    </p:titleStyle>
    <p:body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emf"/></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34.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34.emf"/><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chart" Target="../charts/chart22.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42.sv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5.xml"/><Relationship Id="rId5" Type="http://schemas.openxmlformats.org/officeDocument/2006/relationships/chart" Target="../charts/chart26.xml"/><Relationship Id="rId4" Type="http://schemas.openxmlformats.org/officeDocument/2006/relationships/chart" Target="../charts/chart25.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62.sv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6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4.png"/><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chart" Target="../charts/chart30.xml"/></Relationships>
</file>

<file path=ppt/slides/_rels/slide5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 Id="rId5" Type="http://schemas.openxmlformats.org/officeDocument/2006/relationships/chart" Target="../charts/chart32.xml"/><Relationship Id="rId4" Type="http://schemas.openxmlformats.org/officeDocument/2006/relationships/chart" Target="../charts/chart3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66.svg"/></Relationships>
</file>

<file path=ppt/slides/_rels/slide5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68.png"/><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56.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70.svg"/></Relationships>
</file>

<file path=ppt/slides/_rels/slide58.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chart" Target="../charts/chart37.xml"/><Relationship Id="rId4" Type="http://schemas.openxmlformats.org/officeDocument/2006/relationships/image" Target="../media/image72.svg"/></Relationships>
</file>

<file path=ppt/slides/_rels/slide61.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6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5.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14.svg"/><Relationship Id="rId2" Type="http://schemas.openxmlformats.org/officeDocument/2006/relationships/image" Target="../media/image75.png"/><Relationship Id="rId16" Type="http://schemas.openxmlformats.org/officeDocument/2006/relationships/image" Target="../media/image22.svg"/><Relationship Id="rId1" Type="http://schemas.openxmlformats.org/officeDocument/2006/relationships/slideLayout" Target="../slideLayouts/slideLayout6.xml"/><Relationship Id="rId6" Type="http://schemas.openxmlformats.org/officeDocument/2006/relationships/image" Target="../media/image24.svg"/><Relationship Id="rId11" Type="http://schemas.openxmlformats.org/officeDocument/2006/relationships/image" Target="../media/image13.png"/><Relationship Id="rId5" Type="http://schemas.openxmlformats.org/officeDocument/2006/relationships/image" Target="../media/image23.png"/><Relationship Id="rId15" Type="http://schemas.openxmlformats.org/officeDocument/2006/relationships/image" Target="../media/image21.png"/><Relationship Id="rId10" Type="http://schemas.openxmlformats.org/officeDocument/2006/relationships/image" Target="../media/image18.svg"/><Relationship Id="rId4" Type="http://schemas.openxmlformats.org/officeDocument/2006/relationships/image" Target="../media/image26.svg"/><Relationship Id="rId9" Type="http://schemas.openxmlformats.org/officeDocument/2006/relationships/image" Target="../media/image17.png"/><Relationship Id="rId14" Type="http://schemas.openxmlformats.org/officeDocument/2006/relationships/image" Target="../media/image16.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emf"/></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1"/>
          <p:cNvSpPr>
            <a:spLocks noGrp="1"/>
          </p:cNvSpPr>
          <p:nvPr>
            <p:ph type="title"/>
          </p:nvPr>
        </p:nvSpPr>
        <p:spPr/>
        <p:txBody>
          <a:bodyPr/>
          <a:lstStyle/>
          <a:p>
            <a:r>
              <a:rPr lang="en-US" dirty="0"/>
              <a:t>Birmingham-Shuttlesworth International Airport </a:t>
            </a:r>
            <a:br>
              <a:rPr lang="en-US" dirty="0"/>
            </a:br>
            <a:r>
              <a:rPr lang="en-US" dirty="0"/>
              <a:t>Passenger Satisfaction Study</a:t>
            </a:r>
          </a:p>
        </p:txBody>
      </p:sp>
      <p:sp>
        <p:nvSpPr>
          <p:cNvPr id="5" name="ORShape" descr="orlink:ORRange528@HELPER!$K$9€0€0€€0€0€0€0€€0"/>
          <p:cNvSpPr>
            <a:spLocks noGrp="1"/>
          </p:cNvSpPr>
          <p:nvPr>
            <p:ph type="body" sz="quarter" idx="12"/>
          </p:nvPr>
        </p:nvSpPr>
        <p:spPr/>
        <p:txBody>
          <a:bodyPr/>
          <a:lstStyle/>
          <a:p>
            <a:pPr lvl="0"/>
            <a:r>
              <a:rPr lang="en-US" dirty="0"/>
              <a:t>July - September 2023</a:t>
            </a:r>
          </a:p>
        </p:txBody>
      </p:sp>
      <p:sp>
        <p:nvSpPr>
          <p:cNvPr id="16" name="ORShape-2" descr="orlink:ORRange527@HELPER!$K$10€0€0€€0€0€0€0€€0"/>
          <p:cNvSpPr>
            <a:spLocks noGrp="1"/>
          </p:cNvSpPr>
          <p:nvPr>
            <p:ph type="dt" sz="half" idx="10"/>
          </p:nvPr>
        </p:nvSpPr>
        <p:spPr/>
        <p:txBody>
          <a:bodyPr/>
          <a:lstStyle/>
          <a:p>
            <a:r>
              <a:rPr lang="en-US" dirty="0"/>
              <a:t>Copyright © 2023 Bracey Associates, LLC. All rights reserved.</a:t>
            </a:r>
          </a:p>
        </p:txBody>
      </p:sp>
      <p:pic>
        <p:nvPicPr>
          <p:cNvPr id="2" name="ORIconShape21" hidden="1">
            <a:extLst>
              <a:ext uri="{FF2B5EF4-FFF2-40B4-BE49-F238E27FC236}">
                <a16:creationId xmlns:a16="http://schemas.microsoft.com/office/drawing/2014/main" id="{C62C611F-1772-75A2-5472-5398CA9BE604}"/>
              </a:ext>
            </a:extLst>
          </p:cNvPr>
          <p:cNvPicPr>
            <a:picLocks noChangeAspect="1"/>
          </p:cNvPicPr>
          <p:nvPr/>
        </p:nvPicPr>
        <p:blipFill>
          <a:blip r:embed="rId3"/>
          <a:stretch>
            <a:fillRect/>
          </a:stretch>
        </p:blipFill>
        <p:spPr>
          <a:xfrm>
            <a:off x="9383427" y="592931"/>
            <a:ext cx="396240" cy="233172"/>
          </a:xfrm>
          <a:prstGeom prst="rect">
            <a:avLst/>
          </a:prstGeom>
        </p:spPr>
      </p:pic>
      <p:pic>
        <p:nvPicPr>
          <p:cNvPr id="6" name="ORIconShape31" hidden="1">
            <a:extLst>
              <a:ext uri="{FF2B5EF4-FFF2-40B4-BE49-F238E27FC236}">
                <a16:creationId xmlns:a16="http://schemas.microsoft.com/office/drawing/2014/main" id="{CFF9FF07-02B2-2258-6CFE-F7AB7693BE6D}"/>
              </a:ext>
            </a:extLst>
          </p:cNvPr>
          <p:cNvPicPr>
            <a:picLocks noChangeAspect="1"/>
          </p:cNvPicPr>
          <p:nvPr/>
        </p:nvPicPr>
        <p:blipFill>
          <a:blip r:embed="rId4"/>
          <a:stretch>
            <a:fillRect/>
          </a:stretch>
        </p:blipFill>
        <p:spPr>
          <a:xfrm>
            <a:off x="9383427" y="912356"/>
            <a:ext cx="396240" cy="239268"/>
          </a:xfrm>
          <a:prstGeom prst="rect">
            <a:avLst/>
          </a:prstGeom>
        </p:spPr>
      </p:pic>
      <p:sp>
        <p:nvSpPr>
          <p:cNvPr id="7" name="ORIconShape41" hidden="1">
            <a:extLst>
              <a:ext uri="{FF2B5EF4-FFF2-40B4-BE49-F238E27FC236}">
                <a16:creationId xmlns:a16="http://schemas.microsoft.com/office/drawing/2014/main" id="{837FD69F-E50F-9E4B-87D8-7EB75DE20155}"/>
              </a:ext>
            </a:extLst>
          </p:cNvPr>
          <p:cNvSpPr/>
          <p:nvPr/>
        </p:nvSpPr>
        <p:spPr>
          <a:xfrm>
            <a:off x="9399387" y="1237877"/>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0" name="ORIconShape51" hidden="1">
            <a:extLst>
              <a:ext uri="{FF2B5EF4-FFF2-40B4-BE49-F238E27FC236}">
                <a16:creationId xmlns:a16="http://schemas.microsoft.com/office/drawing/2014/main" id="{5C23E2AE-9429-1EB2-BC1B-A81EF755489F}"/>
              </a:ext>
            </a:extLst>
          </p:cNvPr>
          <p:cNvSpPr/>
          <p:nvPr/>
        </p:nvSpPr>
        <p:spPr>
          <a:xfrm>
            <a:off x="9399387" y="1554626"/>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11" name="ORIconShape61" hidden="1">
            <a:extLst>
              <a:ext uri="{FF2B5EF4-FFF2-40B4-BE49-F238E27FC236}">
                <a16:creationId xmlns:a16="http://schemas.microsoft.com/office/drawing/2014/main" id="{3AD5F238-89C9-97B7-A956-191373161461}"/>
              </a:ext>
            </a:extLst>
          </p:cNvPr>
          <p:cNvPicPr>
            <a:picLocks noChangeAspect="1"/>
          </p:cNvPicPr>
          <p:nvPr/>
        </p:nvPicPr>
        <p:blipFill>
          <a:blip r:embed="rId5"/>
          <a:stretch>
            <a:fillRect/>
          </a:stretch>
        </p:blipFill>
        <p:spPr>
          <a:xfrm>
            <a:off x="9376569" y="1871375"/>
            <a:ext cx="409956" cy="262128"/>
          </a:xfrm>
          <a:prstGeom prst="rect">
            <a:avLst/>
          </a:prstGeom>
        </p:spPr>
      </p:pic>
      <p:pic>
        <p:nvPicPr>
          <p:cNvPr id="12" name="ORIconShape71" hidden="1">
            <a:extLst>
              <a:ext uri="{FF2B5EF4-FFF2-40B4-BE49-F238E27FC236}">
                <a16:creationId xmlns:a16="http://schemas.microsoft.com/office/drawing/2014/main" id="{ED87F51A-756B-7361-90B8-E1B8124A6982}"/>
              </a:ext>
            </a:extLst>
          </p:cNvPr>
          <p:cNvPicPr>
            <a:picLocks noChangeAspect="1"/>
          </p:cNvPicPr>
          <p:nvPr/>
        </p:nvPicPr>
        <p:blipFill>
          <a:blip r:embed="rId6"/>
          <a:stretch>
            <a:fillRect/>
          </a:stretch>
        </p:blipFill>
        <p:spPr>
          <a:xfrm>
            <a:off x="9376569" y="2219756"/>
            <a:ext cx="409956" cy="260604"/>
          </a:xfrm>
          <a:prstGeom prst="rect">
            <a:avLst/>
          </a:prstGeom>
        </p:spPr>
      </p:pic>
      <p:pic>
        <p:nvPicPr>
          <p:cNvPr id="13" name="ORIconShape81" hidden="1">
            <a:extLst>
              <a:ext uri="{FF2B5EF4-FFF2-40B4-BE49-F238E27FC236}">
                <a16:creationId xmlns:a16="http://schemas.microsoft.com/office/drawing/2014/main" id="{91104B99-0233-1A0D-CF77-6AA01235BA0A}"/>
              </a:ext>
            </a:extLst>
          </p:cNvPr>
          <p:cNvPicPr>
            <a:picLocks noChangeAspect="1"/>
          </p:cNvPicPr>
          <p:nvPr/>
        </p:nvPicPr>
        <p:blipFill>
          <a:blip r:embed="rId7"/>
          <a:stretch>
            <a:fillRect/>
          </a:stretch>
        </p:blipFill>
        <p:spPr>
          <a:xfrm>
            <a:off x="9376569" y="2566613"/>
            <a:ext cx="409956" cy="262128"/>
          </a:xfrm>
          <a:prstGeom prst="rect">
            <a:avLst/>
          </a:prstGeom>
        </p:spPr>
      </p:pic>
      <p:pic>
        <p:nvPicPr>
          <p:cNvPr id="14" name="ORIconShape91" hidden="1">
            <a:extLst>
              <a:ext uri="{FF2B5EF4-FFF2-40B4-BE49-F238E27FC236}">
                <a16:creationId xmlns:a16="http://schemas.microsoft.com/office/drawing/2014/main" id="{D5A29887-9FCD-8AE0-0A9D-52A0B7AF6FDC}"/>
              </a:ext>
            </a:extLst>
          </p:cNvPr>
          <p:cNvPicPr>
            <a:picLocks noChangeAspect="1"/>
          </p:cNvPicPr>
          <p:nvPr/>
        </p:nvPicPr>
        <p:blipFill>
          <a:blip r:embed="rId8"/>
          <a:stretch>
            <a:fillRect/>
          </a:stretch>
        </p:blipFill>
        <p:spPr>
          <a:xfrm>
            <a:off x="9376569" y="2914994"/>
            <a:ext cx="409956" cy="262128"/>
          </a:xfrm>
          <a:prstGeom prst="rect">
            <a:avLst/>
          </a:prstGeom>
        </p:spPr>
      </p:pic>
      <p:pic>
        <p:nvPicPr>
          <p:cNvPr id="15" name="ORIconShape101" hidden="1">
            <a:extLst>
              <a:ext uri="{FF2B5EF4-FFF2-40B4-BE49-F238E27FC236}">
                <a16:creationId xmlns:a16="http://schemas.microsoft.com/office/drawing/2014/main" id="{1D49DF45-4FBA-6684-23DF-F7CD3A623343}"/>
              </a:ext>
            </a:extLst>
          </p:cNvPr>
          <p:cNvPicPr>
            <a:picLocks noChangeAspect="1"/>
          </p:cNvPicPr>
          <p:nvPr/>
        </p:nvPicPr>
        <p:blipFill>
          <a:blip r:embed="rId9"/>
          <a:stretch>
            <a:fillRect/>
          </a:stretch>
        </p:blipFill>
        <p:spPr>
          <a:xfrm>
            <a:off x="9487059" y="3263375"/>
            <a:ext cx="188976" cy="188976"/>
          </a:xfrm>
          <a:prstGeom prst="rect">
            <a:avLst/>
          </a:prstGeom>
        </p:spPr>
      </p:pic>
      <p:sp>
        <p:nvSpPr>
          <p:cNvPr id="17" name="ORIconShape111" hidden="1">
            <a:extLst>
              <a:ext uri="{FF2B5EF4-FFF2-40B4-BE49-F238E27FC236}">
                <a16:creationId xmlns:a16="http://schemas.microsoft.com/office/drawing/2014/main" id="{80F12260-A2FA-88BF-605A-B62A88078609}"/>
              </a:ext>
            </a:extLst>
          </p:cNvPr>
          <p:cNvSpPr/>
          <p:nvPr/>
        </p:nvSpPr>
        <p:spPr>
          <a:xfrm>
            <a:off x="9399387" y="3538604"/>
            <a:ext cx="364320" cy="230496"/>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8" name="ORIconShape121" hidden="1">
            <a:extLst>
              <a:ext uri="{FF2B5EF4-FFF2-40B4-BE49-F238E27FC236}">
                <a16:creationId xmlns:a16="http://schemas.microsoft.com/office/drawing/2014/main" id="{9E0D84DB-FFF7-CF2E-7860-3DA688F6D7CF}"/>
              </a:ext>
            </a:extLst>
          </p:cNvPr>
          <p:cNvSpPr/>
          <p:nvPr/>
        </p:nvSpPr>
        <p:spPr>
          <a:xfrm>
            <a:off x="9399387" y="3855353"/>
            <a:ext cx="36432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5D839B"/>
                </a:solidFill>
                <a:effectLst/>
              </a:rPr>
              <a:t>IBS</a:t>
            </a:r>
          </a:p>
        </p:txBody>
      </p:sp>
      <p:sp>
        <p:nvSpPr>
          <p:cNvPr id="19" name="ORIconShape131" hidden="1">
            <a:extLst>
              <a:ext uri="{FF2B5EF4-FFF2-40B4-BE49-F238E27FC236}">
                <a16:creationId xmlns:a16="http://schemas.microsoft.com/office/drawing/2014/main" id="{2808E79E-CBCB-16FE-8A25-4D4EBADBDAE3}"/>
              </a:ext>
            </a:extLst>
          </p:cNvPr>
          <p:cNvSpPr/>
          <p:nvPr/>
        </p:nvSpPr>
        <p:spPr>
          <a:xfrm>
            <a:off x="9398667" y="4172100"/>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Tree>
    <p:extLst>
      <p:ext uri="{BB962C8B-B14F-4D97-AF65-F5344CB8AC3E}">
        <p14:creationId xmlns:p14="http://schemas.microsoft.com/office/powerpoint/2010/main" val="36601483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2416AED-C1A9-B718-EACA-74A0727BD709}"/>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Significantly more passengers in Concourse A are detractors compared to Concourse B and Concourse C.</a:t>
            </a:r>
          </a:p>
          <a:p>
            <a:endParaRPr lang="en-US" dirty="0"/>
          </a:p>
          <a:p>
            <a:r>
              <a:rPr lang="en-US" dirty="0"/>
              <a:t>There are no significant differences in NPS between leisure and business travelers. </a:t>
            </a:r>
          </a:p>
        </p:txBody>
      </p:sp>
      <p:graphicFrame>
        <p:nvGraphicFramePr>
          <p:cNvPr id="10" name="ORTable" descr="orlink:ORRange539@'S9'!$F$9:$K$12¤2,0,0€33024€0€€0€0€0€0€€0">
            <a:extLst>
              <a:ext uri="{FF2B5EF4-FFF2-40B4-BE49-F238E27FC236}">
                <a16:creationId xmlns:a16="http://schemas.microsoft.com/office/drawing/2014/main" id="{DD26303B-C721-45F4-B505-188BB000F837}"/>
              </a:ext>
            </a:extLst>
          </p:cNvPr>
          <p:cNvGraphicFramePr/>
          <p:nvPr>
            <p:custDataLst>
              <p:tags r:id="rId1"/>
            </p:custDataLst>
            <p:extLst>
              <p:ext uri="{D42A27DB-BD31-4B8C-83A1-F6EECF244321}">
                <p14:modId xmlns:p14="http://schemas.microsoft.com/office/powerpoint/2010/main" val="3243992798"/>
              </p:ext>
            </p:extLst>
          </p:nvPr>
        </p:nvGraphicFramePr>
        <p:xfrm>
          <a:off x="3696176" y="1240632"/>
          <a:ext cx="4480560" cy="1572964"/>
        </p:xfrm>
        <a:graphic>
          <a:graphicData uri="http://schemas.openxmlformats.org/drawingml/2006/table">
            <a:tbl>
              <a:tblPr firstRow="1">
                <a:tableStyleId>{2D5ABB26-0587-4C30-8999-92F81FD0307C}</a:tableStyleId>
              </a:tblPr>
              <a:tblGrid>
                <a:gridCol w="100584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Net Promoter Score</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r>
                        <a:rPr lang="en-US" sz="900" b="1" i="0" u="none" strike="noStrike" dirty="0">
                          <a:solidFill>
                            <a:srgbClr val="333333"/>
                          </a:solidFill>
                          <a:effectLst/>
                          <a:latin typeface="Arial Narrow" panose="020B0606020202030204" pitchFamily="34" charset="0"/>
                        </a:rPr>
                        <a:t>62%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dirty="0">
                          <a:solidFill>
                            <a:srgbClr val="333333"/>
                          </a:solidFill>
                          <a:effectLst/>
                          <a:latin typeface="Arial Narrow" panose="020B0606020202030204" pitchFamily="34" charset="0"/>
                        </a:rPr>
                        <a:t>76%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dirty="0">
                          <a:solidFill>
                            <a:srgbClr val="333333"/>
                          </a:solidFill>
                          <a:effectLst/>
                          <a:latin typeface="Arial Narrow" panose="020B0606020202030204" pitchFamily="34" charset="0"/>
                        </a:rPr>
                        <a:t>75%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dirty="0">
                          <a:solidFill>
                            <a:srgbClr val="333333"/>
                          </a:solidFill>
                          <a:effectLst/>
                          <a:latin typeface="Arial Narrow" panose="020B0606020202030204" pitchFamily="34" charset="0"/>
                        </a:rPr>
                        <a:t>67%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dirty="0">
                          <a:solidFill>
                            <a:srgbClr val="333333"/>
                          </a:solidFill>
                          <a:effectLst/>
                          <a:latin typeface="Arial Narrow" panose="020B0606020202030204" pitchFamily="34" charset="0"/>
                        </a:rPr>
                        <a:t>75%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Promoters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r>
                        <a:rPr lang="en-US" sz="900" b="0" i="0" u="none" strike="noStrike" dirty="0">
                          <a:solidFill>
                            <a:srgbClr val="000000"/>
                          </a:solidFill>
                          <a:effectLst/>
                          <a:latin typeface="Arial Narrow" panose="020B0606020202030204" pitchFamily="34" charset="0"/>
                        </a:rPr>
                        <a:t>72%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79%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79%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74%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79%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Neutrals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r>
                        <a:rPr lang="en-US" sz="900" b="0" i="0" u="none" strike="noStrike" dirty="0">
                          <a:solidFill>
                            <a:srgbClr val="000000"/>
                          </a:solidFill>
                          <a:effectLst/>
                          <a:latin typeface="Arial Narrow" panose="020B0606020202030204" pitchFamily="34" charset="0"/>
                        </a:rPr>
                        <a:t>17%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19%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17%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16%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Detractors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r>
                        <a:rPr lang="en-US" sz="900" b="1" i="0" u="none" strike="noStrike" dirty="0">
                          <a:solidFill>
                            <a:srgbClr val="00B050"/>
                          </a:solidFill>
                          <a:effectLst/>
                          <a:latin typeface="Arial Narrow" panose="020B0606020202030204" pitchFamily="34" charset="0"/>
                        </a:rPr>
                        <a:t>11% BC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4%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9</a:t>
            </a:fld>
            <a:endParaRPr lang="en-US"/>
          </a:p>
        </p:txBody>
      </p:sp>
      <p:sp>
        <p:nvSpPr>
          <p:cNvPr id="3" name="ORShape" descr="orlink:ORRange527@HELPER!$K$10€0€0€€0€0€0€0€€0">
            <a:extLst>
              <a:ext uri="{FF2B5EF4-FFF2-40B4-BE49-F238E27FC236}">
                <a16:creationId xmlns:a16="http://schemas.microsoft.com/office/drawing/2014/main" id="{7EFBBFBB-0F20-5F2A-C1F6-B8C211EB6F2B}"/>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4" name="Text-2">
            <a:extLst>
              <a:ext uri="{FF2B5EF4-FFF2-40B4-BE49-F238E27FC236}">
                <a16:creationId xmlns:a16="http://schemas.microsoft.com/office/drawing/2014/main" id="{4CB1CF56-6A94-B50B-43FB-ED389BC86D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5" name="Text-3">
            <a:extLst>
              <a:ext uri="{FF2B5EF4-FFF2-40B4-BE49-F238E27FC236}">
                <a16:creationId xmlns:a16="http://schemas.microsoft.com/office/drawing/2014/main" id="{7EBEB218-BE0F-CED2-1B3A-E864FBDB3C40}"/>
              </a:ext>
            </a:extLst>
          </p:cNvPr>
          <p:cNvSpPr txBox="1">
            <a:spLocks/>
          </p:cNvSpPr>
          <p:nvPr/>
        </p:nvSpPr>
        <p:spPr>
          <a:xfrm>
            <a:off x="3399409" y="371959"/>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Net Promoter Score</a:t>
            </a:r>
          </a:p>
        </p:txBody>
      </p:sp>
      <p:sp>
        <p:nvSpPr>
          <p:cNvPr id="6" name="Text-4">
            <a:extLst>
              <a:ext uri="{FF2B5EF4-FFF2-40B4-BE49-F238E27FC236}">
                <a16:creationId xmlns:a16="http://schemas.microsoft.com/office/drawing/2014/main" id="{C482EED2-B490-0923-1DFC-BED51CCFEB2A}"/>
              </a:ext>
            </a:extLst>
          </p:cNvPr>
          <p:cNvSpPr txBox="1">
            <a:spLocks/>
          </p:cNvSpPr>
          <p:nvPr/>
        </p:nvSpPr>
        <p:spPr>
          <a:xfrm>
            <a:off x="3410061" y="648958"/>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a:t>
            </a:r>
          </a:p>
        </p:txBody>
      </p:sp>
      <p:sp>
        <p:nvSpPr>
          <p:cNvPr id="2" name="ORShape-2" descr="orlink:ORRange529@HELPER!$K$11€0€0€€0€0€0€0€€0">
            <a:extLst>
              <a:ext uri="{FF2B5EF4-FFF2-40B4-BE49-F238E27FC236}">
                <a16:creationId xmlns:a16="http://schemas.microsoft.com/office/drawing/2014/main" id="{68E2B5F7-BA4E-4611-F381-2C2E451823DC}"/>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2155338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ext-1">
            <a:extLst>
              <a:ext uri="{FF2B5EF4-FFF2-40B4-BE49-F238E27FC236}">
                <a16:creationId xmlns:a16="http://schemas.microsoft.com/office/drawing/2014/main" id="{4CD70B47-4037-420F-95DD-F27A60553846}"/>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p:spPr>
      </p:pic>
      <p:sp>
        <p:nvSpPr>
          <p:cNvPr id="16" name="Text-2">
            <a:extLst>
              <a:ext uri="{FF2B5EF4-FFF2-40B4-BE49-F238E27FC236}">
                <a16:creationId xmlns:a16="http://schemas.microsoft.com/office/drawing/2014/main" id="{6066FBE0-B1B4-47FD-87FB-EBDF82B91F45}"/>
              </a:ext>
            </a:extLst>
          </p:cNvPr>
          <p:cNvSpPr>
            <a:spLocks noGrp="1"/>
          </p:cNvSpPr>
          <p:nvPr>
            <p:ph type="title"/>
          </p:nvPr>
        </p:nvSpPr>
        <p:spPr/>
        <p:txBody>
          <a:bodyPr/>
          <a:lstStyle/>
          <a:p>
            <a:r>
              <a:rPr lang="en-US" dirty="0"/>
              <a:t>Net Promoter Score – TRENDING</a:t>
            </a:r>
          </a:p>
        </p:txBody>
      </p:sp>
      <p:sp>
        <p:nvSpPr>
          <p:cNvPr id="17" name="Text-3">
            <a:extLst>
              <a:ext uri="{FF2B5EF4-FFF2-40B4-BE49-F238E27FC236}">
                <a16:creationId xmlns:a16="http://schemas.microsoft.com/office/drawing/2014/main" id="{4746AF1A-B2D3-487C-933E-1073729CC883}"/>
              </a:ext>
            </a:extLst>
          </p:cNvPr>
          <p:cNvSpPr>
            <a:spLocks noGrp="1"/>
          </p:cNvSpPr>
          <p:nvPr>
            <p:ph type="body" sz="quarter" idx="12"/>
          </p:nvPr>
        </p:nvSpPr>
        <p:spPr/>
        <p:txBody>
          <a:bodyPr/>
          <a:lstStyle/>
          <a:p>
            <a:r>
              <a:rPr lang="en-US"/>
              <a:t>Among All Passengers Surveyed</a:t>
            </a:r>
          </a:p>
        </p:txBody>
      </p:sp>
      <p:graphicFrame>
        <p:nvGraphicFramePr>
          <p:cNvPr id="22" name="Chart-1" descr="orlink:ORRange540@'S10'!$F$8:$AE$9€67239936€0€€0€2€0€0€€0">
            <a:extLst>
              <a:ext uri="{FF2B5EF4-FFF2-40B4-BE49-F238E27FC236}">
                <a16:creationId xmlns:a16="http://schemas.microsoft.com/office/drawing/2014/main" id="{B58A9529-8B71-4EA6-ABD0-5AABE8261DCE}"/>
              </a:ext>
            </a:extLst>
          </p:cNvPr>
          <p:cNvGraphicFramePr>
            <a:graphicFrameLocks noGrp="1"/>
          </p:cNvGraphicFramePr>
          <p:nvPr>
            <p:ph sz="quarter" idx="18"/>
            <p:extLst>
              <p:ext uri="{D42A27DB-BD31-4B8C-83A1-F6EECF244321}">
                <p14:modId xmlns:p14="http://schemas.microsoft.com/office/powerpoint/2010/main" val="2860325406"/>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1587D7F7-7F6A-47FE-BCE0-A93DAFEEF911}"/>
              </a:ext>
            </a:extLst>
          </p:cNvPr>
          <p:cNvSpPr/>
          <p:nvPr/>
        </p:nvSpPr>
        <p:spPr>
          <a:xfrm>
            <a:off x="2292893"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23" name="TextBox 22">
            <a:extLst>
              <a:ext uri="{FF2B5EF4-FFF2-40B4-BE49-F238E27FC236}">
                <a16:creationId xmlns:a16="http://schemas.microsoft.com/office/drawing/2014/main" id="{3999FD2A-B166-4B2D-9C3D-5419A27F89B6}"/>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8" name="Text-4">
            <a:extLst>
              <a:ext uri="{FF2B5EF4-FFF2-40B4-BE49-F238E27FC236}">
                <a16:creationId xmlns:a16="http://schemas.microsoft.com/office/drawing/2014/main" id="{ECC40AD7-D7D5-4F5F-B68E-65EBDDB83204}"/>
              </a:ext>
            </a:extLst>
          </p:cNvPr>
          <p:cNvSpPr>
            <a:spLocks noGrp="1"/>
          </p:cNvSpPr>
          <p:nvPr>
            <p:ph type="body" sz="quarter" idx="13"/>
          </p:nvPr>
        </p:nvSpPr>
        <p:spPr>
          <a:xfrm>
            <a:off x="228798" y="4555330"/>
            <a:ext cx="8682517" cy="280889"/>
          </a:xfrm>
        </p:spPr>
        <p:txBody>
          <a:bodyPr/>
          <a:lstStyle/>
          <a:p>
            <a:r>
              <a:rPr lang="en-US"/>
              <a:t>Q22. Based upon your overall experience at this airport today, how likely would you be to recommend Birmingham-Shuttlesworth International Airport?</a:t>
            </a:r>
          </a:p>
        </p:txBody>
      </p:sp>
      <p:sp>
        <p:nvSpPr>
          <p:cNvPr id="9" name="Text-7">
            <a:extLst>
              <a:ext uri="{FF2B5EF4-FFF2-40B4-BE49-F238E27FC236}">
                <a16:creationId xmlns:a16="http://schemas.microsoft.com/office/drawing/2014/main" id="{42CBA4CA-F6F3-4BCC-8363-834ACA9B4BD6}"/>
              </a:ext>
            </a:extLst>
          </p:cNvPr>
          <p:cNvSpPr>
            <a:spLocks noGrp="1"/>
          </p:cNvSpPr>
          <p:nvPr>
            <p:ph type="sldNum" sz="quarter" idx="22"/>
          </p:nvPr>
        </p:nvSpPr>
        <p:spPr/>
        <p:txBody>
          <a:bodyPr/>
          <a:lstStyle/>
          <a:p>
            <a:fld id="{304BD216-787B-4162-AFBC-E07635011B5E}" type="slidenum">
              <a:rPr lang="en-US" smtClean="0"/>
              <a:t>10</a:t>
            </a:fld>
            <a:endParaRPr lang="en-US"/>
          </a:p>
        </p:txBody>
      </p:sp>
      <p:sp>
        <p:nvSpPr>
          <p:cNvPr id="4" name="ORShape" descr="orlink:ORRange527@HELPER!$K$10€0€0€€0€0€0€0€€0">
            <a:extLst>
              <a:ext uri="{FF2B5EF4-FFF2-40B4-BE49-F238E27FC236}">
                <a16:creationId xmlns:a16="http://schemas.microsoft.com/office/drawing/2014/main" id="{FC915A72-8B48-8FFA-C404-55A2BA80E8E5}"/>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03EC9ECC-61A3-904D-7D34-F60950311A27}"/>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088864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p:cNvSpPr>
            <a:spLocks noGrp="1"/>
          </p:cNvSpPr>
          <p:nvPr>
            <p:ph type="title"/>
          </p:nvPr>
        </p:nvSpPr>
        <p:spPr/>
        <p:txBody>
          <a:bodyPr/>
          <a:lstStyle/>
          <a:p>
            <a:r>
              <a:rPr lang="en-US"/>
              <a:t>Analysis by Business Area</a:t>
            </a:r>
          </a:p>
        </p:txBody>
      </p:sp>
      <p:sp>
        <p:nvSpPr>
          <p:cNvPr id="8" name="Text-4"/>
          <p:cNvSpPr>
            <a:spLocks noGrp="1"/>
          </p:cNvSpPr>
          <p:nvPr>
            <p:ph type="sldNum" sz="quarter" idx="12"/>
          </p:nvPr>
        </p:nvSpPr>
        <p:spPr/>
        <p:txBody>
          <a:bodyPr/>
          <a:lstStyle/>
          <a:p>
            <a:fld id="{304BD216-787B-4162-AFBC-E07635011B5E}" type="slidenum">
              <a:rPr lang="en-US" smtClean="0"/>
              <a:t>11</a:t>
            </a:fld>
            <a:endParaRPr lang="en-US"/>
          </a:p>
        </p:txBody>
      </p:sp>
      <p:sp>
        <p:nvSpPr>
          <p:cNvPr id="5" name="ORShape" descr="orlink:ORRange527@HELPER!$K$10€0€0€€0€0€0€0€€0">
            <a:extLst>
              <a:ext uri="{FF2B5EF4-FFF2-40B4-BE49-F238E27FC236}">
                <a16:creationId xmlns:a16="http://schemas.microsoft.com/office/drawing/2014/main" id="{C705D7E1-74C0-1F2B-A682-D8F768B5EEF3}"/>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94BC1650-E83D-8313-3651-0FFA701D97F0}"/>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267301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1">
            <a:extLst>
              <a:ext uri="{FF2B5EF4-FFF2-40B4-BE49-F238E27FC236}">
                <a16:creationId xmlns:a16="http://schemas.microsoft.com/office/drawing/2014/main" id="{9ADDC77C-6648-A1C8-D84F-1B003563F27C}"/>
              </a:ext>
            </a:extLst>
          </p:cNvPr>
          <p:cNvSpPr txBox="1">
            <a:spLocks/>
          </p:cNvSpPr>
          <p:nvPr/>
        </p:nvSpPr>
        <p:spPr>
          <a:xfrm>
            <a:off x="228798" y="288129"/>
            <a:ext cx="2211717" cy="3733802"/>
          </a:xfrm>
          <a:prstGeom prst="rect">
            <a:avLst/>
          </a:prstGeom>
          <a:noFill/>
        </p:spPr>
        <p:txBody>
          <a:bodyPr vert="horz" wrap="square" lIns="0" tIns="0" rIns="0" bIns="0" rtlCol="0" anchor="t">
            <a:noAutofit/>
          </a:bodyPr>
          <a:lstStyle>
            <a:lvl1pPr marL="0" indent="0" algn="l" defTabSz="914400" rtl="0" eaLnBrk="1" latinLnBrk="0" hangingPunct="1">
              <a:spcBef>
                <a:spcPct val="0"/>
              </a:spcBef>
              <a:spcAft>
                <a:spcPts val="400"/>
              </a:spcAft>
              <a:buClr>
                <a:schemeClr val="bg1">
                  <a:lumMod val="65000"/>
                </a:schemeClr>
              </a:buClr>
              <a:buFont typeface="Arial" panose="020B0604020202020204" pitchFamily="34" charset="0"/>
              <a:buNone/>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Over nine in ten passengers (95%) surveyed were satisfied with Getting to the Terminal Overall. </a:t>
            </a:r>
          </a:p>
          <a:p>
            <a:r>
              <a:rPr lang="en-US" dirty="0"/>
              <a:t>Passengers were most satisfied with the </a:t>
            </a:r>
            <a:r>
              <a:rPr lang="en-US" i="1" dirty="0"/>
              <a:t>Ease of drop off in front of the terminal </a:t>
            </a:r>
            <a:r>
              <a:rPr lang="en-US" dirty="0"/>
              <a:t>and</a:t>
            </a:r>
            <a:r>
              <a:rPr lang="en-US" i="1" dirty="0"/>
              <a:t> Traffic flow on airport roadways.</a:t>
            </a:r>
            <a:endParaRPr lang="en-US" dirty="0"/>
          </a:p>
        </p:txBody>
      </p:sp>
      <p:pic>
        <p:nvPicPr>
          <p:cNvPr id="39" name="Text-2">
            <a:extLst>
              <a:ext uri="{FF2B5EF4-FFF2-40B4-BE49-F238E27FC236}">
                <a16:creationId xmlns:a16="http://schemas.microsoft.com/office/drawing/2014/main" id="{4E6DE662-DEF2-1337-097A-EA78BBBF8C54}"/>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40" name="Text-3">
            <a:extLst>
              <a:ext uri="{FF2B5EF4-FFF2-40B4-BE49-F238E27FC236}">
                <a16:creationId xmlns:a16="http://schemas.microsoft.com/office/drawing/2014/main" id="{37768484-2184-B047-AD63-E2FD790AF8E7}"/>
              </a:ext>
            </a:extLst>
          </p:cNvPr>
          <p:cNvSpPr>
            <a:spLocks noGrp="1"/>
          </p:cNvSpPr>
          <p:nvPr>
            <p:ph type="title"/>
          </p:nvPr>
        </p:nvSpPr>
        <p:spPr>
          <a:xfrm>
            <a:off x="3496295" y="375442"/>
            <a:ext cx="5486400" cy="276999"/>
          </a:xfrm>
        </p:spPr>
        <p:txBody>
          <a:bodyPr/>
          <a:lstStyle/>
          <a:p>
            <a:r>
              <a:rPr lang="en-US" dirty="0"/>
              <a:t>Satisfaction with Getting to the Terminal</a:t>
            </a:r>
          </a:p>
        </p:txBody>
      </p:sp>
      <p:sp>
        <p:nvSpPr>
          <p:cNvPr id="41" name="Text-4">
            <a:extLst>
              <a:ext uri="{FF2B5EF4-FFF2-40B4-BE49-F238E27FC236}">
                <a16:creationId xmlns:a16="http://schemas.microsoft.com/office/drawing/2014/main" id="{DE19E899-E590-076B-F29F-FA9F5972899E}"/>
              </a:ext>
            </a:extLst>
          </p:cNvPr>
          <p:cNvSpPr txBox="1">
            <a:spLocks/>
          </p:cNvSpPr>
          <p:nvPr/>
        </p:nvSpPr>
        <p:spPr>
          <a:xfrm>
            <a:off x="3496295" y="645162"/>
            <a:ext cx="5486400" cy="169277"/>
          </a:xfrm>
          <a:prstGeom prst="rect">
            <a:avLst/>
          </a:prstGeom>
          <a:noFill/>
        </p:spPr>
        <p:txBody>
          <a:bodyPr vert="horz" wrap="square" lIns="0" tIns="0" rIns="0" bIns="0" rtlCol="0" anchor="t">
            <a:normAutofit/>
          </a:bodyPr>
          <a:lstStyle>
            <a:lvl1pPr marL="0" indent="0" algn="l" defTabSz="914400" rtl="0" eaLnBrk="1" latinLnBrk="0" hangingPunct="1">
              <a:spcBef>
                <a:spcPct val="0"/>
              </a:spcBef>
              <a:spcAft>
                <a:spcPct val="0"/>
              </a:spcAft>
              <a:buClr>
                <a:schemeClr val="accent2"/>
              </a:buClr>
              <a:buFont typeface="PT Sans Narrow" pitchFamily="34" charset="0"/>
              <a:buNone/>
              <a:defRPr sz="1100" b="1" kern="1200">
                <a:solidFill>
                  <a:schemeClr val="bg1">
                    <a:lumMod val="65000"/>
                  </a:schemeClr>
                </a:solidFill>
                <a:latin typeface="+mj-lt"/>
                <a:ea typeface="+mn-ea"/>
                <a:cs typeface="+mn-cs"/>
              </a:defRPr>
            </a:lvl1pPr>
            <a:lvl2pPr marL="163513"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2pPr>
            <a:lvl3pPr marL="336550"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3pPr>
            <a:lvl4pPr marL="50958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4pPr>
            <a:lvl5pPr marL="68103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Among All Passengers Surveyed, Top 2 Box (5=Very Satisfied/4)</a:t>
            </a:r>
          </a:p>
        </p:txBody>
      </p:sp>
      <p:graphicFrame>
        <p:nvGraphicFramePr>
          <p:cNvPr id="43" name="Chart-1" descr="orlink:ORRange541@'S12'!$F$8:$G$19€67108864€0€€0€0€0€0€€0">
            <a:extLst>
              <a:ext uri="{FF2B5EF4-FFF2-40B4-BE49-F238E27FC236}">
                <a16:creationId xmlns:a16="http://schemas.microsoft.com/office/drawing/2014/main" id="{9ACD3A6D-AEDD-876A-7707-8DF630224B77}"/>
              </a:ext>
            </a:extLst>
          </p:cNvPr>
          <p:cNvGraphicFramePr>
            <a:graphicFrameLocks noGrp="1"/>
          </p:cNvGraphicFramePr>
          <p:nvPr>
            <p:ph sz="quarter" idx="18"/>
            <p:extLst>
              <p:ext uri="{D42A27DB-BD31-4B8C-83A1-F6EECF244321}">
                <p14:modId xmlns:p14="http://schemas.microsoft.com/office/powerpoint/2010/main" val="3334617139"/>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2590FAB0-82E8-EED7-E2D9-A801757FD677}"/>
              </a:ext>
            </a:extLst>
          </p:cNvPr>
          <p:cNvSpPr txBox="1"/>
          <p:nvPr/>
        </p:nvSpPr>
        <p:spPr>
          <a:xfrm>
            <a:off x="8347518" y="3717131"/>
            <a:ext cx="315045" cy="199871"/>
          </a:xfrm>
          <a:prstGeom prst="rect">
            <a:avLst/>
          </a:prstGeom>
          <a:noFill/>
        </p:spPr>
        <p:txBody>
          <a:bodyPr wrap="square" lIns="0" tIns="0" rIns="0" bIns="0" rtlCol="0" anchor="ctr">
            <a:noAutofit/>
          </a:bodyPr>
          <a:lstStyle/>
          <a:p>
            <a:pPr algn="ctr"/>
            <a:r>
              <a:rPr lang="en-US" sz="900" dirty="0">
                <a:solidFill>
                  <a:srgbClr val="5D839B"/>
                </a:solidFill>
                <a:latin typeface="+mj-lt"/>
              </a:rPr>
              <a:t>IBS</a:t>
            </a:r>
            <a:r>
              <a:rPr lang="en-US" sz="900" dirty="0">
                <a:solidFill>
                  <a:schemeClr val="accent2"/>
                </a:solidFill>
                <a:latin typeface="+mj-lt"/>
              </a:rPr>
              <a:t> </a:t>
            </a:r>
          </a:p>
        </p:txBody>
      </p:sp>
      <p:sp>
        <p:nvSpPr>
          <p:cNvPr id="45" name="Text-5">
            <a:extLst>
              <a:ext uri="{FF2B5EF4-FFF2-40B4-BE49-F238E27FC236}">
                <a16:creationId xmlns:a16="http://schemas.microsoft.com/office/drawing/2014/main" id="{A95E8420-6FF8-54D3-09B9-13855AF56B6B}"/>
              </a:ext>
            </a:extLst>
          </p:cNvPr>
          <p:cNvSpPr>
            <a:spLocks noGrp="1"/>
          </p:cNvSpPr>
          <p:nvPr>
            <p:ph type="body" sz="quarter" idx="13"/>
          </p:nvPr>
        </p:nvSpPr>
        <p:spPr>
          <a:xfrm>
            <a:off x="228799" y="4174331"/>
            <a:ext cx="2211716" cy="661889"/>
          </a:xfrm>
        </p:spPr>
        <p:txBody>
          <a:bodyPr/>
          <a:lstStyle/>
          <a:p>
            <a:r>
              <a:rPr lang="en-US"/>
              <a:t>Q8. How would you rate these items dealing with getting to the terminal?</a:t>
            </a:r>
          </a:p>
        </p:txBody>
      </p:sp>
      <p:sp>
        <p:nvSpPr>
          <p:cNvPr id="46" name="TextBox 45">
            <a:extLst>
              <a:ext uri="{FF2B5EF4-FFF2-40B4-BE49-F238E27FC236}">
                <a16:creationId xmlns:a16="http://schemas.microsoft.com/office/drawing/2014/main" id="{15A1FC58-2F3A-3D59-AC52-96112DC1A2A5}"/>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800" i="1">
                <a:solidFill>
                  <a:schemeClr val="accent2"/>
                </a:solidFill>
                <a:latin typeface="+mj-lt"/>
              </a:rPr>
              <a:t>IBS = insufficient base size (n&lt;30)</a:t>
            </a:r>
          </a:p>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Getting to the Terminal</a:t>
            </a:r>
          </a:p>
        </p:txBody>
      </p:sp>
      <p:sp>
        <p:nvSpPr>
          <p:cNvPr id="47" name="Text-8">
            <a:extLst>
              <a:ext uri="{FF2B5EF4-FFF2-40B4-BE49-F238E27FC236}">
                <a16:creationId xmlns:a16="http://schemas.microsoft.com/office/drawing/2014/main" id="{57548D86-1E3F-BD6A-4598-BBD5A84A6DC2}"/>
              </a:ext>
            </a:extLst>
          </p:cNvPr>
          <p:cNvSpPr>
            <a:spLocks noGrp="1"/>
          </p:cNvSpPr>
          <p:nvPr>
            <p:ph type="sldNum" sz="quarter" idx="22"/>
          </p:nvPr>
        </p:nvSpPr>
        <p:spPr>
          <a:xfrm>
            <a:off x="8694341" y="5025721"/>
            <a:ext cx="226983" cy="103147"/>
          </a:xfrm>
        </p:spPr>
        <p:txBody>
          <a:bodyPr/>
          <a:lstStyle/>
          <a:p>
            <a:fld id="{304BD216-787B-4162-AFBC-E07635011B5E}" type="slidenum">
              <a:rPr lang="en-US" smtClean="0"/>
              <a:t>12</a:t>
            </a:fld>
            <a:endParaRPr lang="en-US"/>
          </a:p>
        </p:txBody>
      </p:sp>
      <p:sp>
        <p:nvSpPr>
          <p:cNvPr id="2" name="ORShape" descr="orlink:ORRange527@HELPER!$K$10€0€0€€0€0€0€0€€0">
            <a:extLst>
              <a:ext uri="{FF2B5EF4-FFF2-40B4-BE49-F238E27FC236}">
                <a16:creationId xmlns:a16="http://schemas.microsoft.com/office/drawing/2014/main" id="{B342D8FC-1166-6B95-28FD-D6E59C15A6A2}"/>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7CBF2860-D5F2-E00C-DBFB-FC5204C7A4AF}"/>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9733543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282C6F57-3DBE-A30E-B832-1FA070CA38F8}"/>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are no significant differences in Getting to the terminal between leisure and business travelers nor between passengers in each concourse.</a:t>
            </a:r>
          </a:p>
          <a:p>
            <a:r>
              <a:rPr lang="en-US" dirty="0"/>
              <a:t>.</a:t>
            </a:r>
          </a:p>
        </p:txBody>
      </p:sp>
      <p:graphicFrame>
        <p:nvGraphicFramePr>
          <p:cNvPr id="13" name="ORTable" descr="orlink:ORRange542@'S13'!$F$9:$K$19¤2,0,0€33024€0€€0€0€0€0€€0">
            <a:extLst>
              <a:ext uri="{FF2B5EF4-FFF2-40B4-BE49-F238E27FC236}">
                <a16:creationId xmlns:a16="http://schemas.microsoft.com/office/drawing/2014/main" id="{5507134B-3A4B-49D6-A97B-8B4C838BFA0C}"/>
              </a:ext>
            </a:extLst>
          </p:cNvPr>
          <p:cNvGraphicFramePr/>
          <p:nvPr>
            <p:custDataLst>
              <p:tags r:id="rId1"/>
            </p:custDataLst>
            <p:extLst>
              <p:ext uri="{D42A27DB-BD31-4B8C-83A1-F6EECF244321}">
                <p14:modId xmlns:p14="http://schemas.microsoft.com/office/powerpoint/2010/main" val="1002336864"/>
              </p:ext>
            </p:extLst>
          </p:nvPr>
        </p:nvGraphicFramePr>
        <p:xfrm>
          <a:off x="2941300" y="1010285"/>
          <a:ext cx="5943600" cy="3233651"/>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dirty="0">
                          <a:solidFill>
                            <a:srgbClr val="000000"/>
                          </a:solidFill>
                          <a:effectLst/>
                          <a:latin typeface="Arial Narrow" panose="020B0606020202030204" pitchFamily="34" charset="0"/>
                        </a:rPr>
                        <a:t>GETTING TO THE TERMINAL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dirty="0"/>
                        <a:t>Ease of </a:t>
                      </a:r>
                      <a:r>
                        <a:rPr lang="en-US" sz="900" dirty="0" err="1"/>
                        <a:t>dropoff</a:t>
                      </a:r>
                      <a:r>
                        <a:rPr lang="en-US" sz="900" dirty="0"/>
                        <a:t> in front of terminal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15232625"/>
                  </a:ext>
                </a:extLst>
              </a:tr>
              <a:tr h="237241">
                <a:tc>
                  <a:txBody>
                    <a:bodyPr/>
                    <a:lstStyle/>
                    <a:p>
                      <a:pPr algn="l" fontAlgn="t"/>
                      <a:r>
                        <a:rPr lang="en-US" sz="900" dirty="0"/>
                        <a:t>Traffic flow on airport roadways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14634842"/>
                  </a:ext>
                </a:extLst>
              </a:tr>
              <a:tr h="237241">
                <a:tc>
                  <a:txBody>
                    <a:bodyPr/>
                    <a:lstStyle/>
                    <a:p>
                      <a:pPr algn="l" fontAlgn="t"/>
                      <a:r>
                        <a:rPr lang="en-US" sz="900" dirty="0"/>
                        <a:t>Traffic conditions on roadways to the airport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dirty="0"/>
                        <a:t>Road signage immediately leading into the airport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dirty="0"/>
                        <a:t>Signs or directions to parking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dirty="0"/>
                        <a:t>Airport traffic officer courtesy or helpfulness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dirty="0"/>
                        <a:t>Personal safety in parking garages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t"/>
                      <a:r>
                        <a:rPr lang="en-US" sz="900" dirty="0"/>
                        <a:t>Availability of parking at the airport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t"/>
                      <a:r>
                        <a:rPr lang="en-US" sz="900" dirty="0"/>
                        <a:t>Price of parking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71%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t"/>
                      <a:r>
                        <a:rPr lang="en-US" sz="900" dirty="0"/>
                        <a:t>The airport shuttle bus experience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13</a:t>
            </a:fld>
            <a:endParaRPr lang="en-US"/>
          </a:p>
        </p:txBody>
      </p:sp>
      <p:pic>
        <p:nvPicPr>
          <p:cNvPr id="4" name="Text-2">
            <a:extLst>
              <a:ext uri="{FF2B5EF4-FFF2-40B4-BE49-F238E27FC236}">
                <a16:creationId xmlns:a16="http://schemas.microsoft.com/office/drawing/2014/main" id="{86300A10-ABED-84AF-F06E-C6DB2898CE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5" name="Text-3">
            <a:extLst>
              <a:ext uri="{FF2B5EF4-FFF2-40B4-BE49-F238E27FC236}">
                <a16:creationId xmlns:a16="http://schemas.microsoft.com/office/drawing/2014/main" id="{3C508DDC-F767-223C-FC91-DC56CECA3859}"/>
              </a:ext>
            </a:extLst>
          </p:cNvPr>
          <p:cNvSpPr txBox="1">
            <a:spLocks/>
          </p:cNvSpPr>
          <p:nvPr/>
        </p:nvSpPr>
        <p:spPr>
          <a:xfrm>
            <a:off x="3398500" y="347246"/>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Getting to the Terminal</a:t>
            </a:r>
          </a:p>
        </p:txBody>
      </p:sp>
      <p:sp>
        <p:nvSpPr>
          <p:cNvPr id="6" name="Text-4">
            <a:extLst>
              <a:ext uri="{FF2B5EF4-FFF2-40B4-BE49-F238E27FC236}">
                <a16:creationId xmlns:a16="http://schemas.microsoft.com/office/drawing/2014/main" id="{395AFB87-CA98-08CC-58FF-59F9CB0A8879}"/>
              </a:ext>
            </a:extLst>
          </p:cNvPr>
          <p:cNvSpPr txBox="1">
            <a:spLocks/>
          </p:cNvSpPr>
          <p:nvPr/>
        </p:nvSpPr>
        <p:spPr>
          <a:xfrm>
            <a:off x="3496295" y="645162"/>
            <a:ext cx="5486400" cy="169277"/>
          </a:xfrm>
          <a:prstGeom prst="rect">
            <a:avLst/>
          </a:prstGeom>
          <a:noFill/>
        </p:spPr>
        <p:txBody>
          <a:bodyPr vert="horz" wrap="square" lIns="0" tIns="0" rIns="0" bIns="0" rtlCol="0" anchor="t">
            <a:normAutofit/>
          </a:bodyPr>
          <a:lstStyle>
            <a:lvl1pPr marL="0" indent="0" algn="l" defTabSz="914400" rtl="0" eaLnBrk="1" latinLnBrk="0" hangingPunct="1">
              <a:spcBef>
                <a:spcPct val="0"/>
              </a:spcBef>
              <a:spcAft>
                <a:spcPct val="0"/>
              </a:spcAft>
              <a:buClr>
                <a:schemeClr val="accent2"/>
              </a:buClr>
              <a:buFont typeface="PT Sans Narrow" pitchFamily="34" charset="0"/>
              <a:buNone/>
              <a:defRPr sz="1100" b="1" kern="1200">
                <a:solidFill>
                  <a:schemeClr val="bg1">
                    <a:lumMod val="65000"/>
                  </a:schemeClr>
                </a:solidFill>
                <a:latin typeface="+mj-lt"/>
                <a:ea typeface="+mn-ea"/>
                <a:cs typeface="+mn-cs"/>
              </a:defRPr>
            </a:lvl1pPr>
            <a:lvl2pPr marL="163513"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2pPr>
            <a:lvl3pPr marL="336550"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3pPr>
            <a:lvl4pPr marL="50958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4pPr>
            <a:lvl5pPr marL="68103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Among All Passengers Surveyed, Top 2 Box (5=Very Satisfied/4)</a:t>
            </a:r>
          </a:p>
        </p:txBody>
      </p:sp>
      <p:sp>
        <p:nvSpPr>
          <p:cNvPr id="10" name="ORShape" descr="orlink:ORRange527@HELPER!$K$10€0€0€€0€0€0€0€€0">
            <a:extLst>
              <a:ext uri="{FF2B5EF4-FFF2-40B4-BE49-F238E27FC236}">
                <a16:creationId xmlns:a16="http://schemas.microsoft.com/office/drawing/2014/main" id="{561A644B-55BD-C23B-9DD2-72917269C3A2}"/>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12" name="ORShape-2" descr="orlink:ORRange529@HELPER!$K$11€0€0€€0€0€0€0€€0">
            <a:extLst>
              <a:ext uri="{FF2B5EF4-FFF2-40B4-BE49-F238E27FC236}">
                <a16:creationId xmlns:a16="http://schemas.microsoft.com/office/drawing/2014/main" id="{F6F517F0-737A-F7D9-E555-D7B9ABAEE19E}"/>
              </a:ext>
            </a:extLst>
          </p:cNvPr>
          <p:cNvSpPr txBox="1">
            <a:spLocks/>
          </p:cNvSpPr>
          <p:nvPr/>
        </p:nvSpPr>
        <p:spPr>
          <a:xfrm>
            <a:off x="4804570" y="4957141"/>
            <a:ext cx="3857994" cy="103147"/>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800" dirty="0">
                <a:solidFill>
                  <a:schemeClr val="bg1"/>
                </a:solidFill>
              </a:rPr>
              <a:t>Birmingham-Shuttlesworth International Airport Passenger Satisfaction Study – April - June 2023</a:t>
            </a:r>
          </a:p>
        </p:txBody>
      </p:sp>
      <p:sp>
        <p:nvSpPr>
          <p:cNvPr id="2" name="TextBox 1">
            <a:extLst>
              <a:ext uri="{FF2B5EF4-FFF2-40B4-BE49-F238E27FC236}">
                <a16:creationId xmlns:a16="http://schemas.microsoft.com/office/drawing/2014/main" id="{CBF52492-EB39-ABCA-571E-08F672E4C3F8}"/>
              </a:ext>
            </a:extLst>
          </p:cNvPr>
          <p:cNvSpPr txBox="1"/>
          <p:nvPr/>
        </p:nvSpPr>
        <p:spPr>
          <a:xfrm>
            <a:off x="5765583" y="4402931"/>
            <a:ext cx="3048377" cy="304800"/>
          </a:xfrm>
          <a:prstGeom prst="rect">
            <a:avLst/>
          </a:prstGeom>
          <a:noFill/>
        </p:spPr>
        <p:txBody>
          <a:bodyPr vert="horz" wrap="square" lIns="0" tIns="0" rIns="0" bIns="0" rtlCol="0" anchor="t">
            <a:noAutofit/>
          </a:bodyPr>
          <a:lstStyle>
            <a:lvl1pPr indent="0">
              <a:spcBef>
                <a:spcPct val="0"/>
              </a:spcBef>
              <a:spcAft>
                <a:spcPts val="400"/>
              </a:spcAft>
              <a:buClr>
                <a:schemeClr val="accent2"/>
              </a:buClr>
              <a:buFont typeface="PT Sans Narrow" pitchFamily="34" charset="0"/>
              <a:buNone/>
              <a:defRPr sz="1200">
                <a:latin typeface="+mj-lt"/>
              </a:defRPr>
            </a:lvl1pPr>
            <a:lvl2pPr marL="280988" indent="-117475">
              <a:spcBef>
                <a:spcPct val="0"/>
              </a:spcBef>
              <a:spcAft>
                <a:spcPts val="400"/>
              </a:spcAft>
              <a:buClr>
                <a:schemeClr val="accent2"/>
              </a:buClr>
              <a:buFont typeface="Arial" panose="020B0604020202020204" pitchFamily="34" charset="0"/>
              <a:buChar char="•"/>
              <a:defRPr sz="1200">
                <a:latin typeface="+mj-lt"/>
              </a:defRPr>
            </a:lvl2pPr>
            <a:lvl3pPr marL="454025" indent="-117475">
              <a:spcBef>
                <a:spcPct val="0"/>
              </a:spcBef>
              <a:spcAft>
                <a:spcPts val="400"/>
              </a:spcAft>
              <a:buClr>
                <a:schemeClr val="accent2"/>
              </a:buClr>
              <a:buFont typeface="Arial" panose="020B0604020202020204" pitchFamily="34" charset="0"/>
              <a:buChar char="•"/>
              <a:defRPr sz="1200">
                <a:latin typeface="+mj-lt"/>
              </a:defRPr>
            </a:lvl3pPr>
            <a:lvl4pPr marL="627063" indent="-117475">
              <a:spcBef>
                <a:spcPct val="0"/>
              </a:spcBef>
              <a:spcAft>
                <a:spcPts val="400"/>
              </a:spcAft>
              <a:buClr>
                <a:schemeClr val="accent2"/>
              </a:buClr>
              <a:buFont typeface="Arial" panose="020B0604020202020204" pitchFamily="34" charset="0"/>
              <a:buChar char="•"/>
              <a:defRPr sz="1200">
                <a:latin typeface="+mj-lt"/>
              </a:defRPr>
            </a:lvl4pPr>
            <a:lvl5pPr marL="798513" indent="-117475">
              <a:spcBef>
                <a:spcPct val="0"/>
              </a:spcBef>
              <a:spcAft>
                <a:spcPts val="400"/>
              </a:spcAft>
              <a:buClr>
                <a:schemeClr val="accent2"/>
              </a:buClr>
              <a:buFont typeface="Arial" panose="020B0604020202020204" pitchFamily="34" charset="0"/>
              <a:buChar char="•"/>
              <a:defRPr sz="1200">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spcAft>
                <a:spcPct val="0"/>
              </a:spcAft>
            </a:pPr>
            <a:r>
              <a:rPr lang="en-US" sz="900" dirty="0"/>
              <a:t>* Low </a:t>
            </a:r>
            <a:r>
              <a:rPr lang="en-US" sz="900" kern="1200" dirty="0">
                <a:solidFill>
                  <a:schemeClr val="tx1"/>
                </a:solidFill>
                <a:latin typeface="+mj-lt"/>
                <a:ea typeface="+mn-ea"/>
                <a:cs typeface="+mn-cs"/>
              </a:rPr>
              <a:t>base size (n&lt;50)</a:t>
            </a:r>
          </a:p>
          <a:p>
            <a:pPr algn="ctr">
              <a:spcAft>
                <a:spcPct val="0"/>
              </a:spcAft>
            </a:pPr>
            <a:r>
              <a:rPr lang="en-US" sz="900" kern="1200" dirty="0">
                <a:solidFill>
                  <a:schemeClr val="tx1"/>
                </a:solidFill>
                <a:latin typeface="+mj-lt"/>
                <a:ea typeface="+mn-ea"/>
                <a:cs typeface="+mn-cs"/>
              </a:rPr>
              <a:t>IBS = insufficient base size (n&lt;30)</a:t>
            </a:r>
          </a:p>
        </p:txBody>
      </p:sp>
    </p:spTree>
    <p:extLst>
      <p:ext uri="{BB962C8B-B14F-4D97-AF65-F5344CB8AC3E}">
        <p14:creationId xmlns:p14="http://schemas.microsoft.com/office/powerpoint/2010/main" val="41168799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Text-1">
            <a:extLst>
              <a:ext uri="{FF2B5EF4-FFF2-40B4-BE49-F238E27FC236}">
                <a16:creationId xmlns:a16="http://schemas.microsoft.com/office/drawing/2014/main" id="{51F94BF7-AC80-421C-9738-4DA96914A4DE}"/>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p:spPr>
      </p:pic>
      <p:sp>
        <p:nvSpPr>
          <p:cNvPr id="11" name="Text-2">
            <a:extLst>
              <a:ext uri="{FF2B5EF4-FFF2-40B4-BE49-F238E27FC236}">
                <a16:creationId xmlns:a16="http://schemas.microsoft.com/office/drawing/2014/main" id="{BCECA1BA-576E-4876-9CBF-874585A8FEC9}"/>
              </a:ext>
            </a:extLst>
          </p:cNvPr>
          <p:cNvSpPr>
            <a:spLocks noGrp="1"/>
          </p:cNvSpPr>
          <p:nvPr>
            <p:ph type="title"/>
          </p:nvPr>
        </p:nvSpPr>
        <p:spPr/>
        <p:txBody>
          <a:bodyPr/>
          <a:lstStyle/>
          <a:p>
            <a:r>
              <a:rPr lang="en-US"/>
              <a:t>Satisfaction with Getting to the Terminal Overall – TRENDING</a:t>
            </a:r>
          </a:p>
        </p:txBody>
      </p:sp>
      <p:sp>
        <p:nvSpPr>
          <p:cNvPr id="12" name="Text-3">
            <a:extLst>
              <a:ext uri="{FF2B5EF4-FFF2-40B4-BE49-F238E27FC236}">
                <a16:creationId xmlns:a16="http://schemas.microsoft.com/office/drawing/2014/main" id="{BE114085-4EED-44E5-954E-BD9A7503B6BF}"/>
              </a:ext>
            </a:extLst>
          </p:cNvPr>
          <p:cNvSpPr>
            <a:spLocks noGrp="1"/>
          </p:cNvSpPr>
          <p:nvPr>
            <p:ph type="body" sz="quarter" idx="12"/>
          </p:nvPr>
        </p:nvSpPr>
        <p:spPr/>
        <p:txBody>
          <a:bodyPr/>
          <a:lstStyle/>
          <a:p>
            <a:r>
              <a:rPr lang="en-US"/>
              <a:t>Among All Passengers Surveyed, Top 2 Box (5=Very Satisfied/4)</a:t>
            </a:r>
          </a:p>
        </p:txBody>
      </p:sp>
      <p:graphicFrame>
        <p:nvGraphicFramePr>
          <p:cNvPr id="18" name="Chart-1" descr="orlink:ORRange543@'S14'!$F$8:$AE$9€67239936€0€€0€2€0€0€€0">
            <a:extLst>
              <a:ext uri="{FF2B5EF4-FFF2-40B4-BE49-F238E27FC236}">
                <a16:creationId xmlns:a16="http://schemas.microsoft.com/office/drawing/2014/main" id="{32D2E868-90D6-4306-8A57-B00AA84056DD}"/>
              </a:ext>
            </a:extLst>
          </p:cNvPr>
          <p:cNvGraphicFramePr>
            <a:graphicFrameLocks noGrp="1"/>
          </p:cNvGraphicFramePr>
          <p:nvPr>
            <p:ph sz="quarter" idx="18"/>
            <p:extLst>
              <p:ext uri="{D42A27DB-BD31-4B8C-83A1-F6EECF244321}">
                <p14:modId xmlns:p14="http://schemas.microsoft.com/office/powerpoint/2010/main" val="2464513655"/>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F14C1F11-2110-4837-8969-84013E603949}"/>
              </a:ext>
            </a:extLst>
          </p:cNvPr>
          <p:cNvSpPr/>
          <p:nvPr/>
        </p:nvSpPr>
        <p:spPr>
          <a:xfrm>
            <a:off x="2299113"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7" name="TextBox 16">
            <a:extLst>
              <a:ext uri="{FF2B5EF4-FFF2-40B4-BE49-F238E27FC236}">
                <a16:creationId xmlns:a16="http://schemas.microsoft.com/office/drawing/2014/main" id="{FB1849C7-D441-4344-A26A-77866218C972}"/>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5" name="TextBox 14">
            <a:extLst>
              <a:ext uri="{FF2B5EF4-FFF2-40B4-BE49-F238E27FC236}">
                <a16:creationId xmlns:a16="http://schemas.microsoft.com/office/drawing/2014/main" id="{E482AF61-C57D-4EC8-8E04-FCDE15E2CA98}"/>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46263916-3118-4392-814B-2F53DB9BE42F}"/>
              </a:ext>
            </a:extLst>
          </p:cNvPr>
          <p:cNvSpPr>
            <a:spLocks noGrp="1"/>
          </p:cNvSpPr>
          <p:nvPr>
            <p:ph type="body" sz="quarter" idx="13"/>
          </p:nvPr>
        </p:nvSpPr>
        <p:spPr/>
        <p:txBody>
          <a:bodyPr/>
          <a:lstStyle/>
          <a:p>
            <a:r>
              <a:rPr lang="en-US"/>
              <a:t>Q8. How would you rate these items dealing with getting to the terminal?</a:t>
            </a:r>
          </a:p>
        </p:txBody>
      </p:sp>
      <p:sp>
        <p:nvSpPr>
          <p:cNvPr id="9" name="Text-7">
            <a:extLst>
              <a:ext uri="{FF2B5EF4-FFF2-40B4-BE49-F238E27FC236}">
                <a16:creationId xmlns:a16="http://schemas.microsoft.com/office/drawing/2014/main" id="{B857FA03-02E7-4DF0-96F6-000799019D3E}"/>
              </a:ext>
            </a:extLst>
          </p:cNvPr>
          <p:cNvSpPr>
            <a:spLocks noGrp="1"/>
          </p:cNvSpPr>
          <p:nvPr>
            <p:ph type="sldNum" sz="quarter" idx="22"/>
          </p:nvPr>
        </p:nvSpPr>
        <p:spPr/>
        <p:txBody>
          <a:bodyPr/>
          <a:lstStyle/>
          <a:p>
            <a:fld id="{304BD216-787B-4162-AFBC-E07635011B5E}" type="slidenum">
              <a:rPr lang="en-US" smtClean="0"/>
              <a:t>14</a:t>
            </a:fld>
            <a:endParaRPr lang="en-US"/>
          </a:p>
        </p:txBody>
      </p:sp>
      <p:pic>
        <p:nvPicPr>
          <p:cNvPr id="4" name="logo:Chart-1;ORIconShape21;1;2">
            <a:extLst>
              <a:ext uri="{FF2B5EF4-FFF2-40B4-BE49-F238E27FC236}">
                <a16:creationId xmlns:a16="http://schemas.microsoft.com/office/drawing/2014/main" id="{6A6A2BFD-75C9-CACC-6469-BFA572F66FBC}"/>
              </a:ext>
            </a:extLst>
          </p:cNvPr>
          <p:cNvPicPr>
            <a:picLocks noChangeAspect="1"/>
          </p:cNvPicPr>
          <p:nvPr/>
        </p:nvPicPr>
        <p:blipFill>
          <a:blip r:embed="rId4"/>
          <a:stretch>
            <a:fillRect/>
          </a:stretch>
        </p:blipFill>
        <p:spPr>
          <a:xfrm>
            <a:off x="1071546" y="1230669"/>
            <a:ext cx="396240" cy="233172"/>
          </a:xfrm>
          <a:prstGeom prst="rect">
            <a:avLst/>
          </a:prstGeom>
        </p:spPr>
      </p:pic>
      <p:pic>
        <p:nvPicPr>
          <p:cNvPr id="5" name="logo:Chart-1;ORIconShape21;1;3">
            <a:extLst>
              <a:ext uri="{FF2B5EF4-FFF2-40B4-BE49-F238E27FC236}">
                <a16:creationId xmlns:a16="http://schemas.microsoft.com/office/drawing/2014/main" id="{EFA46372-C519-AC2E-864B-0D86128BFB76}"/>
              </a:ext>
            </a:extLst>
          </p:cNvPr>
          <p:cNvPicPr>
            <a:picLocks noChangeAspect="1"/>
          </p:cNvPicPr>
          <p:nvPr/>
        </p:nvPicPr>
        <p:blipFill>
          <a:blip r:embed="rId4"/>
          <a:stretch>
            <a:fillRect/>
          </a:stretch>
        </p:blipFill>
        <p:spPr>
          <a:xfrm>
            <a:off x="1564538" y="1167337"/>
            <a:ext cx="396240" cy="233172"/>
          </a:xfrm>
          <a:prstGeom prst="rect">
            <a:avLst/>
          </a:prstGeom>
        </p:spPr>
      </p:pic>
      <p:sp>
        <p:nvSpPr>
          <p:cNvPr id="6" name="logo:Chart-1;ORIconShape41;1;6">
            <a:extLst>
              <a:ext uri="{FF2B5EF4-FFF2-40B4-BE49-F238E27FC236}">
                <a16:creationId xmlns:a16="http://schemas.microsoft.com/office/drawing/2014/main" id="{37F0F387-9EA9-A08D-D0B5-CC87F4490294}"/>
              </a:ext>
            </a:extLst>
          </p:cNvPr>
          <p:cNvSpPr/>
          <p:nvPr/>
        </p:nvSpPr>
        <p:spPr>
          <a:xfrm>
            <a:off x="3038686" y="1192510"/>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10" name="logo:Chart-1;ORIconShape71;1;8">
            <a:extLst>
              <a:ext uri="{FF2B5EF4-FFF2-40B4-BE49-F238E27FC236}">
                <a16:creationId xmlns:a16="http://schemas.microsoft.com/office/drawing/2014/main" id="{CBCA65EF-FEBB-852B-2615-7C7AC3823236}"/>
              </a:ext>
            </a:extLst>
          </p:cNvPr>
          <p:cNvPicPr>
            <a:picLocks noChangeAspect="1"/>
          </p:cNvPicPr>
          <p:nvPr/>
        </p:nvPicPr>
        <p:blipFill>
          <a:blip r:embed="rId5"/>
          <a:stretch>
            <a:fillRect/>
          </a:stretch>
        </p:blipFill>
        <p:spPr>
          <a:xfrm>
            <a:off x="4001848" y="1310270"/>
            <a:ext cx="409956" cy="260604"/>
          </a:xfrm>
          <a:prstGeom prst="rect">
            <a:avLst/>
          </a:prstGeom>
        </p:spPr>
      </p:pic>
      <p:sp>
        <p:nvSpPr>
          <p:cNvPr id="14" name="logo:Chart-1;ORIconShape51;1;9">
            <a:extLst>
              <a:ext uri="{FF2B5EF4-FFF2-40B4-BE49-F238E27FC236}">
                <a16:creationId xmlns:a16="http://schemas.microsoft.com/office/drawing/2014/main" id="{3349DC79-E2FE-47EA-4449-814EE137EE0A}"/>
              </a:ext>
            </a:extLst>
          </p:cNvPr>
          <p:cNvSpPr/>
          <p:nvPr/>
        </p:nvSpPr>
        <p:spPr>
          <a:xfrm>
            <a:off x="4494964" y="1299915"/>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9" name="logo:Chart-1;ORIconShape51;1;10">
            <a:extLst>
              <a:ext uri="{FF2B5EF4-FFF2-40B4-BE49-F238E27FC236}">
                <a16:creationId xmlns:a16="http://schemas.microsoft.com/office/drawing/2014/main" id="{72707915-CD41-CFF1-57E6-5BDBA7319B4D}"/>
              </a:ext>
            </a:extLst>
          </p:cNvPr>
          <p:cNvSpPr/>
          <p:nvPr/>
        </p:nvSpPr>
        <p:spPr>
          <a:xfrm>
            <a:off x="4966985" y="1299915"/>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24" name="logo:Chart-1;ORIconShape21;1;11">
            <a:extLst>
              <a:ext uri="{FF2B5EF4-FFF2-40B4-BE49-F238E27FC236}">
                <a16:creationId xmlns:a16="http://schemas.microsoft.com/office/drawing/2014/main" id="{30F83B60-0664-D934-6B55-C34967F0046A}"/>
              </a:ext>
            </a:extLst>
          </p:cNvPr>
          <p:cNvPicPr>
            <a:picLocks noChangeAspect="1"/>
          </p:cNvPicPr>
          <p:nvPr/>
        </p:nvPicPr>
        <p:blipFill>
          <a:blip r:embed="rId4"/>
          <a:stretch>
            <a:fillRect/>
          </a:stretch>
        </p:blipFill>
        <p:spPr>
          <a:xfrm>
            <a:off x="5489390" y="1209699"/>
            <a:ext cx="396240" cy="233172"/>
          </a:xfrm>
          <a:prstGeom prst="rect">
            <a:avLst/>
          </a:prstGeom>
        </p:spPr>
      </p:pic>
      <p:sp>
        <p:nvSpPr>
          <p:cNvPr id="26" name="logo:Chart-1;ORIconShape41;1;12">
            <a:extLst>
              <a:ext uri="{FF2B5EF4-FFF2-40B4-BE49-F238E27FC236}">
                <a16:creationId xmlns:a16="http://schemas.microsoft.com/office/drawing/2014/main" id="{F5896064-83F4-4299-9983-61C2B3BC487A}"/>
              </a:ext>
            </a:extLst>
          </p:cNvPr>
          <p:cNvSpPr/>
          <p:nvPr/>
        </p:nvSpPr>
        <p:spPr>
          <a:xfrm>
            <a:off x="5955072" y="1232541"/>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ORShape" descr="orlink:ORRange527@HELPER!$K$10€0€0€€0€0€0€0€€0">
            <a:extLst>
              <a:ext uri="{FF2B5EF4-FFF2-40B4-BE49-F238E27FC236}">
                <a16:creationId xmlns:a16="http://schemas.microsoft.com/office/drawing/2014/main" id="{184028AF-CC13-14E6-04D0-F7879DE922A4}"/>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ECFEF78F-0A55-FEB0-75C2-DCCC4923E4C3}"/>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9547927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1"/>
          <p:cNvSpPr>
            <a:spLocks noGrp="1"/>
          </p:cNvSpPr>
          <p:nvPr>
            <p:ph type="body" sz="quarter" idx="19"/>
          </p:nvPr>
        </p:nvSpPr>
        <p:spPr/>
        <p:txBody>
          <a:bodyPr/>
          <a:lstStyle/>
          <a:p>
            <a:r>
              <a:rPr lang="en-US" dirty="0"/>
              <a:t>Two thirds (66%) of passengers surveyed arrived at the airport via </a:t>
            </a:r>
            <a:r>
              <a:rPr lang="en-US" i="1" dirty="0"/>
              <a:t>Personal car. </a:t>
            </a:r>
            <a:r>
              <a:rPr lang="en-US" dirty="0"/>
              <a:t>Of those, (56%) were </a:t>
            </a:r>
            <a:r>
              <a:rPr lang="en-US" i="1" dirty="0"/>
              <a:t>Dropped off </a:t>
            </a:r>
            <a:r>
              <a:rPr lang="en-US" dirty="0"/>
              <a:t>and one third (33%) parked in </a:t>
            </a:r>
            <a:r>
              <a:rPr lang="en-US" i="1" dirty="0"/>
              <a:t>Daily parking. </a:t>
            </a:r>
            <a:endParaRPr lang="en-US" dirty="0"/>
          </a:p>
        </p:txBody>
      </p:sp>
      <p:pic>
        <p:nvPicPr>
          <p:cNvPr id="31" name="Text-2">
            <a:extLst>
              <a:ext uri="{FF2B5EF4-FFF2-40B4-BE49-F238E27FC236}">
                <a16:creationId xmlns:a16="http://schemas.microsoft.com/office/drawing/2014/main" id="{31CAC96A-99BB-4F76-89FC-2C96D3B80C6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p:spPr>
      </p:pic>
      <p:sp>
        <p:nvSpPr>
          <p:cNvPr id="3" name="Text-3"/>
          <p:cNvSpPr>
            <a:spLocks noGrp="1"/>
          </p:cNvSpPr>
          <p:nvPr>
            <p:ph type="title"/>
          </p:nvPr>
        </p:nvSpPr>
        <p:spPr/>
        <p:txBody>
          <a:bodyPr/>
          <a:lstStyle/>
          <a:p>
            <a:r>
              <a:rPr lang="en-US"/>
              <a:t>Transportation to the Airport</a:t>
            </a:r>
          </a:p>
        </p:txBody>
      </p:sp>
      <p:sp>
        <p:nvSpPr>
          <p:cNvPr id="5" name="Text-4"/>
          <p:cNvSpPr>
            <a:spLocks noGrp="1"/>
          </p:cNvSpPr>
          <p:nvPr>
            <p:ph type="body" sz="quarter" idx="12"/>
          </p:nvPr>
        </p:nvSpPr>
        <p:spPr/>
        <p:txBody>
          <a:bodyPr/>
          <a:lstStyle/>
          <a:p>
            <a:r>
              <a:rPr lang="en-US" dirty="0"/>
              <a:t>Among All Passengers Surveyed and Those Who Took Personal Car</a:t>
            </a:r>
          </a:p>
        </p:txBody>
      </p:sp>
      <p:sp>
        <p:nvSpPr>
          <p:cNvPr id="10" name="Text-5"/>
          <p:cNvSpPr>
            <a:spLocks noGrp="1"/>
          </p:cNvSpPr>
          <p:nvPr>
            <p:ph type="body" sz="quarter" idx="21"/>
          </p:nvPr>
        </p:nvSpPr>
        <p:spPr/>
        <p:txBody>
          <a:bodyPr/>
          <a:lstStyle/>
          <a:p>
            <a:r>
              <a:rPr lang="en-US"/>
              <a:t>Transportation to Airport</a:t>
            </a:r>
          </a:p>
        </p:txBody>
      </p:sp>
      <p:sp>
        <p:nvSpPr>
          <p:cNvPr id="11" name="Text-6"/>
          <p:cNvSpPr>
            <a:spLocks noGrp="1"/>
          </p:cNvSpPr>
          <p:nvPr>
            <p:ph type="body" sz="quarter" idx="22"/>
          </p:nvPr>
        </p:nvSpPr>
        <p:spPr/>
        <p:txBody>
          <a:bodyPr/>
          <a:lstStyle/>
          <a:p>
            <a:r>
              <a:rPr lang="en-US"/>
              <a:t>Where Parked</a:t>
            </a:r>
          </a:p>
        </p:txBody>
      </p:sp>
      <p:graphicFrame>
        <p:nvGraphicFramePr>
          <p:cNvPr id="12" name="Chart-1" descr="orlink:ORRange545@'S15'!$F$8:$G$18€67108864€0€€0€0€0€0€€0"/>
          <p:cNvGraphicFramePr>
            <a:graphicFrameLocks noGrp="1"/>
          </p:cNvGraphicFramePr>
          <p:nvPr>
            <p:ph sz="quarter" idx="18"/>
            <p:extLst>
              <p:ext uri="{D42A27DB-BD31-4B8C-83A1-F6EECF244321}">
                <p14:modId xmlns:p14="http://schemas.microsoft.com/office/powerpoint/2010/main" val="1977229153"/>
              </p:ext>
            </p:extLst>
          </p:nvPr>
        </p:nvGraphicFramePr>
        <p:xfrm>
          <a:off x="2962275" y="1381125"/>
          <a:ext cx="2971800" cy="3105150"/>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a:off x="5759999" y="1410321"/>
            <a:ext cx="467865" cy="26904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7"/>
          <p:cNvSpPr>
            <a:spLocks noGrp="1"/>
          </p:cNvSpPr>
          <p:nvPr>
            <p:ph type="body" sz="quarter" idx="13"/>
          </p:nvPr>
        </p:nvSpPr>
        <p:spPr/>
        <p:txBody>
          <a:bodyPr/>
          <a:lstStyle/>
          <a:p>
            <a:pPr lvl="0"/>
            <a:r>
              <a:rPr lang="en-US"/>
              <a:t>Q5. What were all the types of transportation you used to get to the airport and terminal today? &amp; Q6. Where did you park?</a:t>
            </a:r>
          </a:p>
        </p:txBody>
      </p:sp>
      <p:graphicFrame>
        <p:nvGraphicFramePr>
          <p:cNvPr id="13" name="Chart-2" descr="orlink:ORRange544@'S15'!$F$20:$G$25€67108992€0€€0€0€0€0€€0"/>
          <p:cNvGraphicFramePr>
            <a:graphicFrameLocks noGrp="1"/>
          </p:cNvGraphicFramePr>
          <p:nvPr>
            <p:ph sz="quarter" idx="20"/>
            <p:extLst>
              <p:ext uri="{D42A27DB-BD31-4B8C-83A1-F6EECF244321}">
                <p14:modId xmlns:p14="http://schemas.microsoft.com/office/powerpoint/2010/main" val="3662625439"/>
              </p:ext>
            </p:extLst>
          </p:nvPr>
        </p:nvGraphicFramePr>
        <p:xfrm>
          <a:off x="5929313" y="1381125"/>
          <a:ext cx="2971800" cy="310515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10"/>
          <p:cNvSpPr>
            <a:spLocks noGrp="1"/>
          </p:cNvSpPr>
          <p:nvPr>
            <p:ph type="sldNum" sz="quarter" idx="25"/>
          </p:nvPr>
        </p:nvSpPr>
        <p:spPr/>
        <p:txBody>
          <a:bodyPr/>
          <a:lstStyle/>
          <a:p>
            <a:fld id="{304BD216-787B-4162-AFBC-E07635011B5E}" type="slidenum">
              <a:rPr lang="en-US" smtClean="0"/>
              <a:t>15</a:t>
            </a:fld>
            <a:endParaRPr lang="en-US"/>
          </a:p>
        </p:txBody>
      </p:sp>
      <p:sp>
        <p:nvSpPr>
          <p:cNvPr id="2" name="ORShape" descr="orlink:ORRange527@HELPER!$K$10€0€0€€0€0€0€0€€0">
            <a:extLst>
              <a:ext uri="{FF2B5EF4-FFF2-40B4-BE49-F238E27FC236}">
                <a16:creationId xmlns:a16="http://schemas.microsoft.com/office/drawing/2014/main" id="{23B48B55-D993-BE2D-1429-2C0C1B3356A5}"/>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925B8551-49C3-4443-0DB6-087A544B0C98}"/>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690984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350880D6-2B5E-37D2-64B0-0A87E9C17D0B}"/>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sz="1200" dirty="0"/>
              <a:t>More leisure travelers than business travelers arrived by </a:t>
            </a:r>
            <a:r>
              <a:rPr lang="en-US" sz="1200" i="1" dirty="0"/>
              <a:t>Personal car, </a:t>
            </a:r>
            <a:r>
              <a:rPr lang="en-US" sz="1200" dirty="0"/>
              <a:t>while more business travelers arrived by </a:t>
            </a:r>
            <a:r>
              <a:rPr lang="en-US" sz="1200" i="1" dirty="0"/>
              <a:t>Rental car/rental car shuttle </a:t>
            </a:r>
            <a:r>
              <a:rPr lang="en-US" sz="1200" dirty="0"/>
              <a:t>or by </a:t>
            </a:r>
            <a:r>
              <a:rPr lang="en-US" sz="1200" i="1" dirty="0"/>
              <a:t>Ride share.</a:t>
            </a:r>
          </a:p>
          <a:p>
            <a:r>
              <a:rPr lang="en-US" sz="1200" dirty="0"/>
              <a:t>More leisure travelers than business travelers were </a:t>
            </a:r>
            <a:r>
              <a:rPr lang="en-US" sz="1200" i="1" dirty="0"/>
              <a:t>Dropped off </a:t>
            </a:r>
            <a:r>
              <a:rPr lang="en-US" sz="1200" dirty="0"/>
              <a:t>and more business travelers parked in </a:t>
            </a:r>
            <a:r>
              <a:rPr lang="en-US" sz="1200" i="1" dirty="0"/>
              <a:t>Daily parking.</a:t>
            </a:r>
          </a:p>
          <a:p>
            <a:r>
              <a:rPr lang="en-US" sz="1200" dirty="0"/>
              <a:t>More passengers in Concourse B and Concourse C were </a:t>
            </a:r>
            <a:r>
              <a:rPr lang="en-US" sz="1200" i="1" dirty="0"/>
              <a:t>Dropped</a:t>
            </a:r>
            <a:r>
              <a:rPr lang="en-US" sz="1200" dirty="0"/>
              <a:t> </a:t>
            </a:r>
            <a:r>
              <a:rPr lang="en-US" sz="1200" i="1" dirty="0"/>
              <a:t>off</a:t>
            </a:r>
            <a:r>
              <a:rPr lang="en-US" sz="1200" dirty="0"/>
              <a:t> than in Concourse A</a:t>
            </a:r>
            <a:r>
              <a:rPr lang="en-US" dirty="0"/>
              <a:t> and more passengers in Concourse A parked in the economy lot than passengers in Concourse C.</a:t>
            </a:r>
            <a:endParaRPr lang="en-US" sz="1200" dirty="0"/>
          </a:p>
        </p:txBody>
      </p:sp>
      <p:graphicFrame>
        <p:nvGraphicFramePr>
          <p:cNvPr id="10" name="ORTable" descr="orlink:ORRange546@'S16'!$F$9:$K$24¤1,0,0€33024€0€€0€0€0€0€€0">
            <a:extLst>
              <a:ext uri="{FF2B5EF4-FFF2-40B4-BE49-F238E27FC236}">
                <a16:creationId xmlns:a16="http://schemas.microsoft.com/office/drawing/2014/main" id="{3163B58F-5AC9-483F-938F-9E458DDBA809}"/>
              </a:ext>
            </a:extLst>
          </p:cNvPr>
          <p:cNvGraphicFramePr/>
          <p:nvPr>
            <p:custDataLst>
              <p:tags r:id="rId1"/>
            </p:custDataLst>
            <p:extLst>
              <p:ext uri="{D42A27DB-BD31-4B8C-83A1-F6EECF244321}">
                <p14:modId xmlns:p14="http://schemas.microsoft.com/office/powerpoint/2010/main" val="372169256"/>
              </p:ext>
            </p:extLst>
          </p:nvPr>
        </p:nvGraphicFramePr>
        <p:xfrm>
          <a:off x="3097145" y="1240632"/>
          <a:ext cx="5669280" cy="3200400"/>
        </p:xfrm>
        <a:graphic>
          <a:graphicData uri="http://schemas.openxmlformats.org/drawingml/2006/table">
            <a:tbl>
              <a:tblPr firstRow="1">
                <a:tableStyleId>{2D5ABB26-0587-4C30-8999-92F81FD0307C}</a:tableStyleId>
              </a:tblPr>
              <a:tblGrid>
                <a:gridCol w="219456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74320">
                <a:tc>
                  <a:txBody>
                    <a:bodyPr/>
                    <a:lstStyle/>
                    <a:p>
                      <a:pPr>
                        <a:defRPr/>
                      </a:pPr>
                      <a:endParaRPr lang="en-US" sz="900" b="0" kern="1200" dirty="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Personal Car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67% 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77% B</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53%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74%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Rental car/rental car shuttle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25%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445981588"/>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Ride Share (e.g., Uber, Lyft)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16%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19%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Hotel shuttle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Taxi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Limo/executive car/town car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Charter/tour bus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Public bus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Other Shuttle (e.g., </a:t>
                      </a:r>
                      <a:r>
                        <a:rPr lang="en-US" sz="900" b="0" i="0" u="none" strike="noStrike" kern="1200" dirty="0" err="1">
                          <a:solidFill>
                            <a:srgbClr val="000000"/>
                          </a:solidFill>
                          <a:effectLst/>
                          <a:latin typeface="Arial Narrow" panose="020B0606020202030204" pitchFamily="34" charset="0"/>
                          <a:ea typeface="+mn-ea"/>
                          <a:cs typeface="+mn-cs"/>
                        </a:rPr>
                        <a:t>eShuttle</a:t>
                      </a:r>
                      <a:r>
                        <a:rPr lang="en-US" sz="900" b="0" i="0" u="none" strike="noStrike" kern="1200" dirty="0">
                          <a:solidFill>
                            <a:srgbClr val="000000"/>
                          </a:solidFill>
                          <a:effectLst/>
                          <a:latin typeface="Arial Narrow" panose="020B0606020202030204" pitchFamily="34" charset="0"/>
                          <a:ea typeface="+mn-ea"/>
                          <a:cs typeface="+mn-cs"/>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Other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r h="182880">
                <a:tc>
                  <a:txBody>
                    <a:bodyPr/>
                    <a:lstStyle/>
                    <a:p>
                      <a:pPr algn="l" fontAlgn="ct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986264330"/>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Dropped off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63%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61%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40%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65%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467491467"/>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Daily parking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54%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465938925"/>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Economy parking lot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11%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565225811"/>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Hourly parking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723931849"/>
                  </a:ext>
                </a:extLst>
              </a:tr>
              <a:tr h="182880">
                <a:tc>
                  <a:txBody>
                    <a:bodyPr/>
                    <a:lstStyle/>
                    <a:p>
                      <a:pPr algn="l" fontAlgn="t"/>
                      <a:r>
                        <a:rPr lang="en-US" sz="900" b="0" i="0" u="none" strike="noStrike" kern="1200" dirty="0">
                          <a:solidFill>
                            <a:srgbClr val="000000"/>
                          </a:solidFill>
                          <a:effectLst/>
                          <a:latin typeface="Arial Narrow" panose="020B0606020202030204" pitchFamily="34" charset="0"/>
                          <a:ea typeface="+mn-ea"/>
                          <a:cs typeface="+mn-cs"/>
                        </a:rPr>
                        <a:t>Off airport parking (e.g., Airport Security Parking)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567479643"/>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16</a:t>
            </a:fld>
            <a:endParaRPr lang="en-US"/>
          </a:p>
        </p:txBody>
      </p:sp>
      <p:sp>
        <p:nvSpPr>
          <p:cNvPr id="4" name="ORShape" descr="orlink:ORRange527@HELPER!$K$10€0€0€€0€0€0€0€€0">
            <a:extLst>
              <a:ext uri="{FF2B5EF4-FFF2-40B4-BE49-F238E27FC236}">
                <a16:creationId xmlns:a16="http://schemas.microsoft.com/office/drawing/2014/main" id="{21541BA3-A58B-E0F5-2A63-43DFEB8FF46A}"/>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6" name="Text-2">
            <a:extLst>
              <a:ext uri="{FF2B5EF4-FFF2-40B4-BE49-F238E27FC236}">
                <a16:creationId xmlns:a16="http://schemas.microsoft.com/office/drawing/2014/main" id="{B5C8D37E-5013-DC4D-8E3F-7C635C428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p:spPr>
      </p:pic>
      <p:sp>
        <p:nvSpPr>
          <p:cNvPr id="7" name="Text-3">
            <a:extLst>
              <a:ext uri="{FF2B5EF4-FFF2-40B4-BE49-F238E27FC236}">
                <a16:creationId xmlns:a16="http://schemas.microsoft.com/office/drawing/2014/main" id="{7250B16B-3794-495B-9495-93B4C94D80FA}"/>
              </a:ext>
            </a:extLst>
          </p:cNvPr>
          <p:cNvSpPr txBox="1">
            <a:spLocks/>
          </p:cNvSpPr>
          <p:nvPr/>
        </p:nvSpPr>
        <p:spPr>
          <a:xfrm>
            <a:off x="3375025" y="357528"/>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Transportation</a:t>
            </a:r>
            <a:r>
              <a:rPr lang="en-US" dirty="0"/>
              <a:t> to the Airport</a:t>
            </a:r>
          </a:p>
        </p:txBody>
      </p:sp>
      <p:sp>
        <p:nvSpPr>
          <p:cNvPr id="8" name="Text-4">
            <a:extLst>
              <a:ext uri="{FF2B5EF4-FFF2-40B4-BE49-F238E27FC236}">
                <a16:creationId xmlns:a16="http://schemas.microsoft.com/office/drawing/2014/main" id="{6C9BF223-E049-E2DB-08AB-62F845C4C393}"/>
              </a:ext>
            </a:extLst>
          </p:cNvPr>
          <p:cNvSpPr txBox="1">
            <a:spLocks/>
          </p:cNvSpPr>
          <p:nvPr/>
        </p:nvSpPr>
        <p:spPr>
          <a:xfrm>
            <a:off x="3375025" y="620724"/>
            <a:ext cx="5486400" cy="276999"/>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and Those Who Took Personal Car</a:t>
            </a:r>
          </a:p>
        </p:txBody>
      </p:sp>
      <p:sp>
        <p:nvSpPr>
          <p:cNvPr id="2" name="ORShape-2" descr="orlink:ORRange529@HELPER!$K$11€0€0€€0€0€0€0€€0">
            <a:extLst>
              <a:ext uri="{FF2B5EF4-FFF2-40B4-BE49-F238E27FC236}">
                <a16:creationId xmlns:a16="http://schemas.microsoft.com/office/drawing/2014/main" id="{EF8B2AA0-4224-5392-C27A-B3A13DF439EB}"/>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7569374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p:cNvSpPr>
            <a:spLocks noGrp="1"/>
          </p:cNvSpPr>
          <p:nvPr>
            <p:ph type="body" sz="quarter" idx="19"/>
          </p:nvPr>
        </p:nvSpPr>
        <p:spPr/>
        <p:txBody>
          <a:bodyPr/>
          <a:lstStyle/>
          <a:p>
            <a:r>
              <a:rPr lang="en-US" dirty="0"/>
              <a:t>Passengers surveyed at Birmingham-Shuttlesworth International Airport on average arrived one hour and 44 minutes before the scheduled departure of their flight. </a:t>
            </a:r>
          </a:p>
          <a:p>
            <a:endParaRPr lang="en-US" dirty="0"/>
          </a:p>
        </p:txBody>
      </p:sp>
      <p:pic>
        <p:nvPicPr>
          <p:cNvPr id="22" name="Text-2">
            <a:extLst>
              <a:ext uri="{FF2B5EF4-FFF2-40B4-BE49-F238E27FC236}">
                <a16:creationId xmlns:a16="http://schemas.microsoft.com/office/drawing/2014/main" id="{59E160B7-CDD2-46A5-A6EA-1945A38F2931}"/>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6" name="Text-3"/>
          <p:cNvSpPr>
            <a:spLocks noGrp="1"/>
          </p:cNvSpPr>
          <p:nvPr>
            <p:ph type="title"/>
          </p:nvPr>
        </p:nvSpPr>
        <p:spPr/>
        <p:txBody>
          <a:bodyPr/>
          <a:lstStyle/>
          <a:p>
            <a:r>
              <a:rPr lang="en-US"/>
              <a:t>Arrival Time Before Departure</a:t>
            </a:r>
          </a:p>
        </p:txBody>
      </p:sp>
      <p:sp>
        <p:nvSpPr>
          <p:cNvPr id="5" name="Text-4"/>
          <p:cNvSpPr>
            <a:spLocks noGrp="1"/>
          </p:cNvSpPr>
          <p:nvPr>
            <p:ph type="body" sz="quarter" idx="12"/>
          </p:nvPr>
        </p:nvSpPr>
        <p:spPr/>
        <p:txBody>
          <a:bodyPr/>
          <a:lstStyle/>
          <a:p>
            <a:r>
              <a:rPr lang="en-US" dirty="0"/>
              <a:t>Among All Passengers</a:t>
            </a:r>
          </a:p>
        </p:txBody>
      </p:sp>
      <p:graphicFrame>
        <p:nvGraphicFramePr>
          <p:cNvPr id="4" name="Chart-1" descr="orlink:ORRange548@'S17'!$F$8:$G$12€67108864€0€€0€0€0€0€€0"/>
          <p:cNvGraphicFramePr>
            <a:graphicFrameLocks noGrp="1"/>
          </p:cNvGraphicFramePr>
          <p:nvPr>
            <p:ph sz="quarter" idx="18"/>
            <p:extLst>
              <p:ext uri="{D42A27DB-BD31-4B8C-83A1-F6EECF244321}">
                <p14:modId xmlns:p14="http://schemas.microsoft.com/office/powerpoint/2010/main" val="2362883243"/>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RTable" descr="orlink:ORRange547@'S17'!$F$14:$G$14¤0,0,0€0€0€€0€0€0€0€€0"/>
          <p:cNvGraphicFramePr>
            <a:graphicFrameLocks noGrp="1"/>
          </p:cNvGraphicFramePr>
          <p:nvPr>
            <p:extLst>
              <p:ext uri="{D42A27DB-BD31-4B8C-83A1-F6EECF244321}">
                <p14:modId xmlns:p14="http://schemas.microsoft.com/office/powerpoint/2010/main" val="3074757756"/>
              </p:ext>
            </p:extLst>
          </p:nvPr>
        </p:nvGraphicFramePr>
        <p:xfrm>
          <a:off x="4922996" y="1101725"/>
          <a:ext cx="2026920" cy="30480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tblGrid>
              <a:tr h="304800">
                <a:tc>
                  <a:txBody>
                    <a:bodyPr/>
                    <a:lstStyle/>
                    <a:p>
                      <a:pPr algn="r"/>
                      <a:r>
                        <a:rPr lang="en-US" sz="1200" b="0"/>
                        <a:t>Average:</a:t>
                      </a:r>
                      <a:endParaRPr lang="en-US" sz="1200" b="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200" dirty="0"/>
                        <a:t>104.1 minutes</a:t>
                      </a:r>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Text-5"/>
          <p:cNvSpPr>
            <a:spLocks noGrp="1"/>
          </p:cNvSpPr>
          <p:nvPr>
            <p:ph type="body" sz="quarter" idx="13"/>
          </p:nvPr>
        </p:nvSpPr>
        <p:spPr/>
        <p:txBody>
          <a:bodyPr/>
          <a:lstStyle/>
          <a:p>
            <a:r>
              <a:rPr lang="en-US"/>
              <a:t>Q2. How many minutes before your flight did you get to our airport?</a:t>
            </a:r>
          </a:p>
        </p:txBody>
      </p:sp>
      <p:sp>
        <p:nvSpPr>
          <p:cNvPr id="11" name="Text-8"/>
          <p:cNvSpPr>
            <a:spLocks noGrp="1"/>
          </p:cNvSpPr>
          <p:nvPr>
            <p:ph type="sldNum" sz="quarter" idx="22"/>
          </p:nvPr>
        </p:nvSpPr>
        <p:spPr/>
        <p:txBody>
          <a:bodyPr/>
          <a:lstStyle/>
          <a:p>
            <a:fld id="{304BD216-787B-4162-AFBC-E07635011B5E}" type="slidenum">
              <a:rPr lang="en-US" smtClean="0"/>
              <a:t>17</a:t>
            </a:fld>
            <a:endParaRPr lang="en-US"/>
          </a:p>
        </p:txBody>
      </p:sp>
      <p:sp>
        <p:nvSpPr>
          <p:cNvPr id="3" name="ORShape" descr="orlink:ORRange527@HELPER!$K$10€0€0€€0€0€0€0€€0">
            <a:extLst>
              <a:ext uri="{FF2B5EF4-FFF2-40B4-BE49-F238E27FC236}">
                <a16:creationId xmlns:a16="http://schemas.microsoft.com/office/drawing/2014/main" id="{6751F7FB-4BA7-CAC7-7BFA-935A44B1913E}"/>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8" name="ORShape-2" descr="orlink:ORRange529@HELPER!$K$11€0€0€€0€0€0€0€€0">
            <a:extLst>
              <a:ext uri="{FF2B5EF4-FFF2-40B4-BE49-F238E27FC236}">
                <a16:creationId xmlns:a16="http://schemas.microsoft.com/office/drawing/2014/main" id="{09DC2290-11C8-88F0-5E7A-9ABBE0A48B7E}"/>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7053767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820A38E-0DD4-7810-DE09-6EBFFCC7BAF1}"/>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was no significant difference in arrival time between business and leisure travelers nor between passengers in each concourse.</a:t>
            </a:r>
          </a:p>
          <a:p>
            <a:endParaRPr lang="en-US" dirty="0"/>
          </a:p>
        </p:txBody>
      </p:sp>
      <p:graphicFrame>
        <p:nvGraphicFramePr>
          <p:cNvPr id="10" name="ORTable" descr="orlink:ORRange549@'S18'!$F$9:$K$13¤2,0,0€33024€0€€0€0€0€0€€0">
            <a:extLst>
              <a:ext uri="{FF2B5EF4-FFF2-40B4-BE49-F238E27FC236}">
                <a16:creationId xmlns:a16="http://schemas.microsoft.com/office/drawing/2014/main" id="{F97C1B68-DC3D-4CE2-BE1E-C3138668CCD3}"/>
              </a:ext>
            </a:extLst>
          </p:cNvPr>
          <p:cNvGraphicFramePr/>
          <p:nvPr>
            <p:custDataLst>
              <p:tags r:id="rId1"/>
            </p:custDataLst>
            <p:extLst>
              <p:ext uri="{D42A27DB-BD31-4B8C-83A1-F6EECF244321}">
                <p14:modId xmlns:p14="http://schemas.microsoft.com/office/powerpoint/2010/main" val="4123082721"/>
              </p:ext>
            </p:extLst>
          </p:nvPr>
        </p:nvGraphicFramePr>
        <p:xfrm>
          <a:off x="3204369" y="1240632"/>
          <a:ext cx="5716953" cy="1903413"/>
        </p:xfrm>
        <a:graphic>
          <a:graphicData uri="http://schemas.openxmlformats.org/drawingml/2006/table">
            <a:tbl>
              <a:tblPr firstRow="1">
                <a:tableStyleId>{2D5ABB26-0587-4C30-8999-92F81FD0307C}</a:tableStyleId>
              </a:tblPr>
              <a:tblGrid>
                <a:gridCol w="1427812">
                  <a:extLst>
                    <a:ext uri="{9D8B030D-6E8A-4147-A177-3AD203B41FA5}">
                      <a16:colId xmlns:a16="http://schemas.microsoft.com/office/drawing/2014/main" val="20000"/>
                    </a:ext>
                  </a:extLst>
                </a:gridCol>
                <a:gridCol w="902977">
                  <a:extLst>
                    <a:ext uri="{9D8B030D-6E8A-4147-A177-3AD203B41FA5}">
                      <a16:colId xmlns:a16="http://schemas.microsoft.com/office/drawing/2014/main" val="20001"/>
                    </a:ext>
                  </a:extLst>
                </a:gridCol>
                <a:gridCol w="902977">
                  <a:extLst>
                    <a:ext uri="{9D8B030D-6E8A-4147-A177-3AD203B41FA5}">
                      <a16:colId xmlns:a16="http://schemas.microsoft.com/office/drawing/2014/main" val="2496896311"/>
                    </a:ext>
                  </a:extLst>
                </a:gridCol>
                <a:gridCol w="902977">
                  <a:extLst>
                    <a:ext uri="{9D8B030D-6E8A-4147-A177-3AD203B41FA5}">
                      <a16:colId xmlns:a16="http://schemas.microsoft.com/office/drawing/2014/main" val="1325941241"/>
                    </a:ext>
                  </a:extLst>
                </a:gridCol>
                <a:gridCol w="790105">
                  <a:extLst>
                    <a:ext uri="{9D8B030D-6E8A-4147-A177-3AD203B41FA5}">
                      <a16:colId xmlns:a16="http://schemas.microsoft.com/office/drawing/2014/main" val="2328145007"/>
                    </a:ext>
                  </a:extLst>
                </a:gridCol>
                <a:gridCol w="790105">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MEAN</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j-lt"/>
                        </a:rPr>
                        <a:t>103.3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108.1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99.6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105.2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103.3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Less than 1 hour</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1 hour to 
1 hour, 29 minutes</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1.5 hours to 
1 hour, 59 minutes</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a:solidFill>
                            <a:srgbClr val="000000"/>
                          </a:solidFill>
                          <a:effectLst/>
                          <a:latin typeface="Arial Narrow" panose="020B0606020202030204" pitchFamily="34" charset="0"/>
                        </a:rPr>
                        <a:t>2 hours or more</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47%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18</a:t>
            </a:fld>
            <a:endParaRPr lang="en-US"/>
          </a:p>
        </p:txBody>
      </p:sp>
      <p:pic>
        <p:nvPicPr>
          <p:cNvPr id="4" name="Text-2">
            <a:extLst>
              <a:ext uri="{FF2B5EF4-FFF2-40B4-BE49-F238E27FC236}">
                <a16:creationId xmlns:a16="http://schemas.microsoft.com/office/drawing/2014/main" id="{ACCA7088-E85B-5819-8D99-F0FBD79037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5" name="Text-3">
            <a:extLst>
              <a:ext uri="{FF2B5EF4-FFF2-40B4-BE49-F238E27FC236}">
                <a16:creationId xmlns:a16="http://schemas.microsoft.com/office/drawing/2014/main" id="{27F3AFCA-3223-7630-C138-92931A508E64}"/>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Arrival Time Before Departure</a:t>
            </a:r>
          </a:p>
        </p:txBody>
      </p:sp>
      <p:sp>
        <p:nvSpPr>
          <p:cNvPr id="6" name="Text-4">
            <a:extLst>
              <a:ext uri="{FF2B5EF4-FFF2-40B4-BE49-F238E27FC236}">
                <a16:creationId xmlns:a16="http://schemas.microsoft.com/office/drawing/2014/main" id="{CA8464D1-B68F-1FCF-805F-23DD89479D66}"/>
              </a:ext>
            </a:extLst>
          </p:cNvPr>
          <p:cNvSpPr txBox="1">
            <a:spLocks/>
          </p:cNvSpPr>
          <p:nvPr/>
        </p:nvSpPr>
        <p:spPr>
          <a:xfrm>
            <a:off x="3496295"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a:t>
            </a:r>
          </a:p>
        </p:txBody>
      </p:sp>
      <p:sp>
        <p:nvSpPr>
          <p:cNvPr id="2" name="ORShape-2" descr="orlink:ORRange529@HELPER!$K$11€0€0€€0€0€0€0€€0">
            <a:extLst>
              <a:ext uri="{FF2B5EF4-FFF2-40B4-BE49-F238E27FC236}">
                <a16:creationId xmlns:a16="http://schemas.microsoft.com/office/drawing/2014/main" id="{5E59878E-782D-1F11-5A41-AE3BF36E4F66}"/>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8178501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1"/>
          <p:cNvSpPr>
            <a:spLocks noGrp="1"/>
          </p:cNvSpPr>
          <p:nvPr>
            <p:ph type="title"/>
          </p:nvPr>
        </p:nvSpPr>
        <p:spPr/>
        <p:txBody>
          <a:bodyPr/>
          <a:lstStyle/>
          <a:p>
            <a:r>
              <a:rPr lang="en-US"/>
              <a:t>Contents</a:t>
            </a:r>
          </a:p>
        </p:txBody>
      </p:sp>
      <p:grpSp>
        <p:nvGrpSpPr>
          <p:cNvPr id="2" name="Group 1">
            <a:extLst>
              <a:ext uri="{FF2B5EF4-FFF2-40B4-BE49-F238E27FC236}">
                <a16:creationId xmlns:a16="http://schemas.microsoft.com/office/drawing/2014/main" id="{B50A20C0-156B-4F48-957A-FC7D16D1E00F}"/>
              </a:ext>
            </a:extLst>
          </p:cNvPr>
          <p:cNvGrpSpPr/>
          <p:nvPr/>
        </p:nvGrpSpPr>
        <p:grpSpPr>
          <a:xfrm>
            <a:off x="4019440" y="643087"/>
            <a:ext cx="3979433" cy="548640"/>
            <a:chOff x="3945367" y="762000"/>
            <a:chExt cx="3979433" cy="548640"/>
          </a:xfrm>
        </p:grpSpPr>
        <p:sp>
          <p:nvSpPr>
            <p:cNvPr id="13" name="Oval 12"/>
            <p:cNvSpPr>
              <a:spLocks noChangeAspect="1"/>
            </p:cNvSpPr>
            <p:nvPr/>
          </p:nvSpPr>
          <p:spPr>
            <a:xfrm>
              <a:off x="3945367" y="762000"/>
              <a:ext cx="548640" cy="548640"/>
            </a:xfrm>
            <a:prstGeom prst="ellipse">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a:t>2</a:t>
              </a:r>
            </a:p>
          </p:txBody>
        </p:sp>
        <p:sp>
          <p:nvSpPr>
            <p:cNvPr id="14" name="TextBox 13"/>
            <p:cNvSpPr txBox="1"/>
            <p:nvPr/>
          </p:nvSpPr>
          <p:spPr>
            <a:xfrm>
              <a:off x="4632960" y="897821"/>
              <a:ext cx="3291840" cy="276999"/>
            </a:xfrm>
            <a:prstGeom prst="rect">
              <a:avLst/>
            </a:prstGeom>
            <a:noFill/>
          </p:spPr>
          <p:txBody>
            <a:bodyPr wrap="square" lIns="0" tIns="0" rIns="0" bIns="0" rtlCol="0">
              <a:noAutofit/>
            </a:bodyPr>
            <a:lstStyle/>
            <a:p>
              <a:r>
                <a:rPr lang="en-US"/>
                <a:t>Methodology</a:t>
              </a:r>
            </a:p>
          </p:txBody>
        </p:sp>
      </p:grpSp>
      <p:grpSp>
        <p:nvGrpSpPr>
          <p:cNvPr id="3" name="Group 2">
            <a:extLst>
              <a:ext uri="{FF2B5EF4-FFF2-40B4-BE49-F238E27FC236}">
                <a16:creationId xmlns:a16="http://schemas.microsoft.com/office/drawing/2014/main" id="{2CF58135-185C-4710-871A-8431D289FEEC}"/>
              </a:ext>
            </a:extLst>
          </p:cNvPr>
          <p:cNvGrpSpPr/>
          <p:nvPr/>
        </p:nvGrpSpPr>
        <p:grpSpPr>
          <a:xfrm>
            <a:off x="4020964" y="1483988"/>
            <a:ext cx="3979433" cy="548640"/>
            <a:chOff x="3946891" y="1977920"/>
            <a:chExt cx="3979433" cy="548640"/>
          </a:xfrm>
        </p:grpSpPr>
        <p:sp>
          <p:nvSpPr>
            <p:cNvPr id="16" name="Oval 15"/>
            <p:cNvSpPr>
              <a:spLocks noChangeAspect="1"/>
            </p:cNvSpPr>
            <p:nvPr/>
          </p:nvSpPr>
          <p:spPr>
            <a:xfrm>
              <a:off x="3946891" y="1977920"/>
              <a:ext cx="548640" cy="548640"/>
            </a:xfrm>
            <a:prstGeom prst="ellipse">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a:t>3</a:t>
              </a:r>
            </a:p>
          </p:txBody>
        </p:sp>
        <p:sp>
          <p:nvSpPr>
            <p:cNvPr id="17" name="TextBox 16"/>
            <p:cNvSpPr txBox="1"/>
            <p:nvPr/>
          </p:nvSpPr>
          <p:spPr>
            <a:xfrm>
              <a:off x="4634484" y="2113741"/>
              <a:ext cx="3291840" cy="276999"/>
            </a:xfrm>
            <a:prstGeom prst="rect">
              <a:avLst/>
            </a:prstGeom>
            <a:noFill/>
          </p:spPr>
          <p:txBody>
            <a:bodyPr wrap="square" lIns="0" tIns="0" rIns="0" bIns="0" rtlCol="0">
              <a:noAutofit/>
            </a:bodyPr>
            <a:lstStyle/>
            <a:p>
              <a:r>
                <a:rPr lang="en-US"/>
                <a:t>Executive Summary</a:t>
              </a:r>
            </a:p>
          </p:txBody>
        </p:sp>
      </p:grpSp>
      <p:grpSp>
        <p:nvGrpSpPr>
          <p:cNvPr id="4" name="Group 3">
            <a:extLst>
              <a:ext uri="{FF2B5EF4-FFF2-40B4-BE49-F238E27FC236}">
                <a16:creationId xmlns:a16="http://schemas.microsoft.com/office/drawing/2014/main" id="{822825BB-9303-4D4B-8468-9EC7E26DDA88}"/>
              </a:ext>
            </a:extLst>
          </p:cNvPr>
          <p:cNvGrpSpPr/>
          <p:nvPr/>
        </p:nvGrpSpPr>
        <p:grpSpPr>
          <a:xfrm>
            <a:off x="4022488" y="2324889"/>
            <a:ext cx="3979433" cy="548640"/>
            <a:chOff x="3948415" y="3193840"/>
            <a:chExt cx="3979433" cy="548640"/>
          </a:xfrm>
        </p:grpSpPr>
        <p:sp>
          <p:nvSpPr>
            <p:cNvPr id="19" name="Oval 18"/>
            <p:cNvSpPr>
              <a:spLocks noChangeAspect="1"/>
            </p:cNvSpPr>
            <p:nvPr/>
          </p:nvSpPr>
          <p:spPr>
            <a:xfrm>
              <a:off x="3948415" y="3193840"/>
              <a:ext cx="548640" cy="548640"/>
            </a:xfrm>
            <a:prstGeom prst="ellipse">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a:t>4</a:t>
              </a:r>
            </a:p>
          </p:txBody>
        </p:sp>
        <p:sp>
          <p:nvSpPr>
            <p:cNvPr id="20" name="TextBox 19"/>
            <p:cNvSpPr txBox="1"/>
            <p:nvPr/>
          </p:nvSpPr>
          <p:spPr>
            <a:xfrm>
              <a:off x="4636008" y="3329661"/>
              <a:ext cx="3291840" cy="276999"/>
            </a:xfrm>
            <a:prstGeom prst="rect">
              <a:avLst/>
            </a:prstGeom>
            <a:noFill/>
          </p:spPr>
          <p:txBody>
            <a:bodyPr wrap="square" lIns="0" tIns="0" rIns="0" bIns="0" rtlCol="0">
              <a:noAutofit/>
            </a:bodyPr>
            <a:lstStyle/>
            <a:p>
              <a:r>
                <a:rPr lang="en-US"/>
                <a:t>Detailed Findings</a:t>
              </a:r>
            </a:p>
          </p:txBody>
        </p:sp>
      </p:grpSp>
      <p:grpSp>
        <p:nvGrpSpPr>
          <p:cNvPr id="5" name="Group 4">
            <a:extLst>
              <a:ext uri="{FF2B5EF4-FFF2-40B4-BE49-F238E27FC236}">
                <a16:creationId xmlns:a16="http://schemas.microsoft.com/office/drawing/2014/main" id="{483D61AD-A2E2-4E43-A3F8-FF018F46D082}"/>
              </a:ext>
            </a:extLst>
          </p:cNvPr>
          <p:cNvGrpSpPr/>
          <p:nvPr/>
        </p:nvGrpSpPr>
        <p:grpSpPr>
          <a:xfrm>
            <a:off x="4024012" y="3165790"/>
            <a:ext cx="3979433" cy="548640"/>
            <a:chOff x="3949939" y="4409760"/>
            <a:chExt cx="3979433" cy="548640"/>
          </a:xfrm>
        </p:grpSpPr>
        <p:sp>
          <p:nvSpPr>
            <p:cNvPr id="22" name="Oval 21"/>
            <p:cNvSpPr>
              <a:spLocks noChangeAspect="1"/>
            </p:cNvSpPr>
            <p:nvPr/>
          </p:nvSpPr>
          <p:spPr>
            <a:xfrm>
              <a:off x="3949939" y="4409760"/>
              <a:ext cx="548640" cy="548640"/>
            </a:xfrm>
            <a:prstGeom prst="ellipse">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t>11</a:t>
              </a:r>
            </a:p>
          </p:txBody>
        </p:sp>
        <p:sp>
          <p:nvSpPr>
            <p:cNvPr id="23" name="TextBox 22"/>
            <p:cNvSpPr txBox="1"/>
            <p:nvPr/>
          </p:nvSpPr>
          <p:spPr>
            <a:xfrm>
              <a:off x="4637532" y="4545581"/>
              <a:ext cx="3291840" cy="276999"/>
            </a:xfrm>
            <a:prstGeom prst="rect">
              <a:avLst/>
            </a:prstGeom>
            <a:noFill/>
          </p:spPr>
          <p:txBody>
            <a:bodyPr wrap="square" lIns="0" tIns="0" rIns="0" bIns="0" rtlCol="0">
              <a:noAutofit/>
            </a:bodyPr>
            <a:lstStyle/>
            <a:p>
              <a:r>
                <a:rPr lang="en-US"/>
                <a:t>Analysis by Business Area</a:t>
              </a:r>
            </a:p>
          </p:txBody>
        </p:sp>
      </p:grpSp>
      <p:grpSp>
        <p:nvGrpSpPr>
          <p:cNvPr id="6" name="Group 5">
            <a:extLst>
              <a:ext uri="{FF2B5EF4-FFF2-40B4-BE49-F238E27FC236}">
                <a16:creationId xmlns:a16="http://schemas.microsoft.com/office/drawing/2014/main" id="{AFABB0A4-994F-46A6-8B63-EFB02B7D35FD}"/>
              </a:ext>
            </a:extLst>
          </p:cNvPr>
          <p:cNvGrpSpPr/>
          <p:nvPr/>
        </p:nvGrpSpPr>
        <p:grpSpPr>
          <a:xfrm>
            <a:off x="4025536" y="4006691"/>
            <a:ext cx="3979433" cy="548640"/>
            <a:chOff x="3951463" y="5625679"/>
            <a:chExt cx="3979433" cy="548640"/>
          </a:xfrm>
        </p:grpSpPr>
        <p:sp>
          <p:nvSpPr>
            <p:cNvPr id="31" name="Oval 30"/>
            <p:cNvSpPr>
              <a:spLocks noChangeAspect="1"/>
            </p:cNvSpPr>
            <p:nvPr/>
          </p:nvSpPr>
          <p:spPr>
            <a:xfrm>
              <a:off x="3951463" y="5625679"/>
              <a:ext cx="548640" cy="548640"/>
            </a:xfrm>
            <a:prstGeom prst="ellipse">
              <a:avLst/>
            </a:prstGeom>
            <a:gradFill>
              <a:gsLst>
                <a:gs pos="100000">
                  <a:schemeClr val="accent2"/>
                </a:gs>
                <a:gs pos="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t>58</a:t>
              </a:r>
            </a:p>
          </p:txBody>
        </p:sp>
        <p:sp>
          <p:nvSpPr>
            <p:cNvPr id="32" name="TextBox 31"/>
            <p:cNvSpPr txBox="1"/>
            <p:nvPr/>
          </p:nvSpPr>
          <p:spPr>
            <a:xfrm>
              <a:off x="4639056" y="5761500"/>
              <a:ext cx="3291840" cy="276999"/>
            </a:xfrm>
            <a:prstGeom prst="rect">
              <a:avLst/>
            </a:prstGeom>
            <a:noFill/>
          </p:spPr>
          <p:txBody>
            <a:bodyPr wrap="square" lIns="0" tIns="0" rIns="0" bIns="0" rtlCol="0">
              <a:noAutofit/>
            </a:bodyPr>
            <a:lstStyle/>
            <a:p>
              <a:r>
                <a:rPr lang="en-US"/>
                <a:t>Additional Findings</a:t>
              </a:r>
            </a:p>
          </p:txBody>
        </p:sp>
      </p:grpSp>
      <p:sp>
        <p:nvSpPr>
          <p:cNvPr id="7" name="ORShape" descr="orlink:ORRange527@HELPER!$K$10€0€0€€0€0€0€0€€0"/>
          <p:cNvSpPr>
            <a:spLocks noGrp="1"/>
          </p:cNvSpPr>
          <p:nvPr>
            <p:ph type="dt" sz="half" idx="10"/>
          </p:nvPr>
        </p:nvSpPr>
        <p:spPr/>
        <p:txBody>
          <a:bodyPr/>
          <a:lstStyle/>
          <a:p>
            <a:r>
              <a:rPr lang="en-US" dirty="0"/>
              <a:t>Copyright © 2023 Bracey Associates, LLC, All rights reserved.</a:t>
            </a:r>
          </a:p>
        </p:txBody>
      </p:sp>
      <p:sp>
        <p:nvSpPr>
          <p:cNvPr id="8" name="ORShape-2" descr="orlink:ORRange529@HELPER!$K$11€0€0€€0€0€0€0€€0"/>
          <p:cNvSpPr>
            <a:spLocks noGrp="1"/>
          </p:cNvSpPr>
          <p:nvPr>
            <p:ph type="ftr" sz="quarter" idx="11"/>
          </p:nvPr>
        </p:nvSpPr>
        <p:spPr>
          <a:xfrm>
            <a:off x="4804570" y="5025721"/>
            <a:ext cx="3857994" cy="103147"/>
          </a:xfrm>
        </p:spPr>
        <p:txBody>
          <a:bodyPr/>
          <a:lstStyle/>
          <a:p>
            <a:r>
              <a:rPr lang="en-US" dirty="0"/>
              <a:t>Birmingham-Shuttlesworth International Airport Passenger Satisfaction Study - July - September 2023</a:t>
            </a:r>
          </a:p>
        </p:txBody>
      </p:sp>
      <p:sp>
        <p:nvSpPr>
          <p:cNvPr id="9" name="Text-4"/>
          <p:cNvSpPr>
            <a:spLocks noGrp="1"/>
          </p:cNvSpPr>
          <p:nvPr>
            <p:ph type="sldNum" sz="quarter" idx="12"/>
          </p:nvPr>
        </p:nvSpPr>
        <p:spPr/>
        <p:txBody>
          <a:bodyPr/>
          <a:lstStyle/>
          <a:p>
            <a:fld id="{304BD216-787B-4162-AFBC-E07635011B5E}" type="slidenum">
              <a:rPr lang="en-US" smtClean="0"/>
              <a:t>1</a:t>
            </a:fld>
            <a:endParaRPr lang="en-US"/>
          </a:p>
        </p:txBody>
      </p:sp>
    </p:spTree>
    <p:extLst>
      <p:ext uri="{BB962C8B-B14F-4D97-AF65-F5344CB8AC3E}">
        <p14:creationId xmlns:p14="http://schemas.microsoft.com/office/powerpoint/2010/main" val="15600849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1">
            <a:extLst>
              <a:ext uri="{FF2B5EF4-FFF2-40B4-BE49-F238E27FC236}">
                <a16:creationId xmlns:a16="http://schemas.microsoft.com/office/drawing/2014/main" id="{9DFB80D9-316E-4215-BFBA-777A21E4491E}"/>
              </a:ext>
            </a:extLst>
          </p:cNvPr>
          <p:cNvSpPr>
            <a:spLocks noGrp="1"/>
          </p:cNvSpPr>
          <p:nvPr>
            <p:ph type="body" sz="quarter" idx="19"/>
          </p:nvPr>
        </p:nvSpPr>
        <p:spPr/>
        <p:txBody>
          <a:bodyPr/>
          <a:lstStyle/>
          <a:p>
            <a:r>
              <a:rPr lang="en-US" dirty="0"/>
              <a:t>More than nine in ten passengers (97%) surveyed were satisfied with Check-In Overall.</a:t>
            </a:r>
          </a:p>
          <a:p>
            <a:r>
              <a:rPr lang="en-US" dirty="0"/>
              <a:t>Passengers were most satisfied with </a:t>
            </a:r>
            <a:r>
              <a:rPr lang="en-US" i="1" dirty="0"/>
              <a:t>Condition and cleanliness of check-in area.</a:t>
            </a:r>
            <a:r>
              <a:rPr lang="en-US" dirty="0"/>
              <a:t> </a:t>
            </a:r>
          </a:p>
        </p:txBody>
      </p:sp>
      <p:pic>
        <p:nvPicPr>
          <p:cNvPr id="52" name="Text-2">
            <a:extLst>
              <a:ext uri="{FF2B5EF4-FFF2-40B4-BE49-F238E27FC236}">
                <a16:creationId xmlns:a16="http://schemas.microsoft.com/office/drawing/2014/main" id="{16D92AD6-D785-4B3F-A1CD-13DB1AF45749}"/>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0" name="Text-3">
            <a:extLst>
              <a:ext uri="{FF2B5EF4-FFF2-40B4-BE49-F238E27FC236}">
                <a16:creationId xmlns:a16="http://schemas.microsoft.com/office/drawing/2014/main" id="{BA7FF7D2-932C-452C-AAA4-D6E447FCE5A7}"/>
              </a:ext>
            </a:extLst>
          </p:cNvPr>
          <p:cNvSpPr>
            <a:spLocks noGrp="1"/>
          </p:cNvSpPr>
          <p:nvPr>
            <p:ph type="title"/>
          </p:nvPr>
        </p:nvSpPr>
        <p:spPr/>
        <p:txBody>
          <a:bodyPr/>
          <a:lstStyle/>
          <a:p>
            <a:r>
              <a:rPr lang="en-US"/>
              <a:t>Satisfaction with Check-In</a:t>
            </a:r>
          </a:p>
        </p:txBody>
      </p:sp>
      <p:sp>
        <p:nvSpPr>
          <p:cNvPr id="36" name="Text-4">
            <a:extLst>
              <a:ext uri="{FF2B5EF4-FFF2-40B4-BE49-F238E27FC236}">
                <a16:creationId xmlns:a16="http://schemas.microsoft.com/office/drawing/2014/main" id="{09D4B033-88F2-47B2-AF4C-AD78451146B8}"/>
              </a:ext>
            </a:extLst>
          </p:cNvPr>
          <p:cNvSpPr>
            <a:spLocks noGrp="1"/>
          </p:cNvSpPr>
          <p:nvPr>
            <p:ph type="body" sz="quarter" idx="12"/>
          </p:nvPr>
        </p:nvSpPr>
        <p:spPr/>
        <p:txBody>
          <a:bodyPr>
            <a:normAutofit/>
          </a:bodyPr>
          <a:lstStyle/>
          <a:p>
            <a:r>
              <a:rPr lang="en-US" dirty="0"/>
              <a:t>Among Passengers Who Checked In at the Airport, Top 2 Box (5=Very Satisfied/4)</a:t>
            </a:r>
          </a:p>
        </p:txBody>
      </p:sp>
      <p:graphicFrame>
        <p:nvGraphicFramePr>
          <p:cNvPr id="40" name="Chart-1" descr="orlink:ORRange550@'S19'!$F$8:$G$14€67108864€0€€0€0€0€0€€0">
            <a:extLst>
              <a:ext uri="{FF2B5EF4-FFF2-40B4-BE49-F238E27FC236}">
                <a16:creationId xmlns:a16="http://schemas.microsoft.com/office/drawing/2014/main" id="{A8944A0B-DDB5-46A8-A4BC-F67E7D0BB6A2}"/>
              </a:ext>
            </a:extLst>
          </p:cNvPr>
          <p:cNvGraphicFramePr>
            <a:graphicFrameLocks noGrp="1"/>
          </p:cNvGraphicFramePr>
          <p:nvPr>
            <p:ph sz="quarter" idx="18"/>
            <p:extLst>
              <p:ext uri="{D42A27DB-BD31-4B8C-83A1-F6EECF244321}">
                <p14:modId xmlns:p14="http://schemas.microsoft.com/office/powerpoint/2010/main" val="505723907"/>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5">
            <a:extLst>
              <a:ext uri="{FF2B5EF4-FFF2-40B4-BE49-F238E27FC236}">
                <a16:creationId xmlns:a16="http://schemas.microsoft.com/office/drawing/2014/main" id="{D1B67164-C254-4B00-A758-18167A60C43D}"/>
              </a:ext>
            </a:extLst>
          </p:cNvPr>
          <p:cNvSpPr>
            <a:spLocks noGrp="1"/>
          </p:cNvSpPr>
          <p:nvPr>
            <p:ph type="body" sz="quarter" idx="13"/>
          </p:nvPr>
        </p:nvSpPr>
        <p:spPr/>
        <p:txBody>
          <a:bodyPr/>
          <a:lstStyle/>
          <a:p>
            <a:r>
              <a:rPr lang="en-US"/>
              <a:t>Q11. How would you rate these check-in items?</a:t>
            </a:r>
          </a:p>
        </p:txBody>
      </p:sp>
      <p:sp>
        <p:nvSpPr>
          <p:cNvPr id="24" name="TextBox 23">
            <a:extLst>
              <a:ext uri="{FF2B5EF4-FFF2-40B4-BE49-F238E27FC236}">
                <a16:creationId xmlns:a16="http://schemas.microsoft.com/office/drawing/2014/main" id="{73560387-EF12-4F1A-AA30-5520B422AE44}"/>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Check-In</a:t>
            </a:r>
          </a:p>
        </p:txBody>
      </p:sp>
      <p:sp>
        <p:nvSpPr>
          <p:cNvPr id="9" name="Text-8">
            <a:extLst>
              <a:ext uri="{FF2B5EF4-FFF2-40B4-BE49-F238E27FC236}">
                <a16:creationId xmlns:a16="http://schemas.microsoft.com/office/drawing/2014/main" id="{93CE9B6B-8BA4-445B-8E40-C69F955FA026}"/>
              </a:ext>
            </a:extLst>
          </p:cNvPr>
          <p:cNvSpPr>
            <a:spLocks noGrp="1"/>
          </p:cNvSpPr>
          <p:nvPr>
            <p:ph type="sldNum" sz="quarter" idx="22"/>
          </p:nvPr>
        </p:nvSpPr>
        <p:spPr/>
        <p:txBody>
          <a:bodyPr/>
          <a:lstStyle/>
          <a:p>
            <a:fld id="{304BD216-787B-4162-AFBC-E07635011B5E}" type="slidenum">
              <a:rPr lang="en-US" smtClean="0"/>
              <a:t>19</a:t>
            </a:fld>
            <a:endParaRPr lang="en-US"/>
          </a:p>
        </p:txBody>
      </p:sp>
      <p:sp>
        <p:nvSpPr>
          <p:cNvPr id="2" name="ORShape" descr="orlink:ORRange527@HELPER!$K$10€0€0€€0€0€0€0€€0">
            <a:extLst>
              <a:ext uri="{FF2B5EF4-FFF2-40B4-BE49-F238E27FC236}">
                <a16:creationId xmlns:a16="http://schemas.microsoft.com/office/drawing/2014/main" id="{17DEA170-BA37-A50B-DB49-95E8948040BE}"/>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E5413106-1240-02C8-6BF4-9EB6AEB3B718}"/>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610073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3E64663-44DD-513D-CD01-0D0774E647B2}"/>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sz="1200" dirty="0"/>
              <a:t>Passengers in Concourse B and Concourse C were significantly more satisfied than passengers in Concourse A with </a:t>
            </a:r>
            <a:r>
              <a:rPr lang="en-US" sz="1200" i="1" dirty="0"/>
              <a:t>Condition and cleanliness of check-in area.</a:t>
            </a:r>
            <a:endParaRPr lang="en-US" sz="1200" b="0" i="1" u="none" strike="noStrike" dirty="0">
              <a:solidFill>
                <a:srgbClr val="333333"/>
              </a:solidFill>
              <a:effectLst/>
              <a:latin typeface="Arial Narrow" panose="020B0606020202030204" pitchFamily="34" charset="0"/>
            </a:endParaRPr>
          </a:p>
          <a:p>
            <a:r>
              <a:rPr lang="en-US" sz="1200" dirty="0"/>
              <a:t>Passengers in Concourse C were significantly more satisfied than passengers in Concourse A with </a:t>
            </a:r>
            <a:r>
              <a:rPr lang="en-US" sz="1200" i="1" dirty="0"/>
              <a:t>Time required to check-in.</a:t>
            </a:r>
          </a:p>
          <a:p>
            <a:r>
              <a:rPr lang="en-US" dirty="0"/>
              <a:t>There was no significant difference in Check-in between business and leisure travelers.</a:t>
            </a:r>
            <a:endParaRPr lang="en-US" sz="1200" i="1" dirty="0"/>
          </a:p>
          <a:p>
            <a:endParaRPr lang="en-US" sz="1200" b="0" u="none" strike="noStrike" dirty="0">
              <a:solidFill>
                <a:srgbClr val="333333"/>
              </a:solidFill>
              <a:effectLst/>
              <a:latin typeface="Arial Narrow" panose="020B0606020202030204" pitchFamily="34" charset="0"/>
            </a:endParaRPr>
          </a:p>
          <a:p>
            <a:endParaRPr lang="en-US" sz="1200" b="0" i="1" u="none" strike="noStrike" dirty="0">
              <a:solidFill>
                <a:srgbClr val="333333"/>
              </a:solidFill>
              <a:effectLst/>
              <a:latin typeface="Arial Narrow" panose="020B0606020202030204" pitchFamily="34" charset="0"/>
            </a:endParaRPr>
          </a:p>
        </p:txBody>
      </p:sp>
      <p:graphicFrame>
        <p:nvGraphicFramePr>
          <p:cNvPr id="10" name="ORTable" descr="orlink:ORRange551@'S20'!$F$9:$K$14¤2,0,0€33024€0€€0€0€0€0€€0">
            <a:extLst>
              <a:ext uri="{FF2B5EF4-FFF2-40B4-BE49-F238E27FC236}">
                <a16:creationId xmlns:a16="http://schemas.microsoft.com/office/drawing/2014/main" id="{0336C331-79C8-4C93-8920-CB1725CC0641}"/>
              </a:ext>
            </a:extLst>
          </p:cNvPr>
          <p:cNvGraphicFramePr/>
          <p:nvPr>
            <p:custDataLst>
              <p:tags r:id="rId1"/>
            </p:custDataLst>
            <p:extLst>
              <p:ext uri="{D42A27DB-BD31-4B8C-83A1-F6EECF244321}">
                <p14:modId xmlns:p14="http://schemas.microsoft.com/office/powerpoint/2010/main" val="2100890971"/>
              </p:ext>
            </p:extLst>
          </p:nvPr>
        </p:nvGraphicFramePr>
        <p:xfrm>
          <a:off x="3188585" y="1240632"/>
          <a:ext cx="5486400" cy="2094050"/>
        </p:xfrm>
        <a:graphic>
          <a:graphicData uri="http://schemas.openxmlformats.org/drawingml/2006/table">
            <a:tbl>
              <a:tblPr firstRow="1">
                <a:tableStyleId>{2D5ABB26-0587-4C30-8999-92F81FD0307C}</a:tableStyleId>
              </a:tblPr>
              <a:tblGrid>
                <a:gridCol w="20116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dirty="0">
                          <a:solidFill>
                            <a:srgbClr val="000000"/>
                          </a:solidFill>
                          <a:effectLst/>
                          <a:latin typeface="Arial Narrow" panose="020B0606020202030204" pitchFamily="34" charset="0"/>
                        </a:rPr>
                        <a:t>SERVICE AT CHECK-IN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dirty="0">
                          <a:solidFill>
                            <a:srgbClr val="000000"/>
                          </a:solidFill>
                          <a:effectLst/>
                          <a:latin typeface="Arial" panose="020B0604020202020204" pitchFamily="34" charset="0"/>
                        </a:rPr>
                        <a:t>Condition and cleanliness of check-in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dirty="0">
                          <a:solidFill>
                            <a:srgbClr val="000000"/>
                          </a:solidFill>
                          <a:effectLst/>
                          <a:latin typeface="Arial" panose="020B0604020202020204" pitchFamily="34" charset="0"/>
                        </a:rPr>
                        <a:t>Time required to check-in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dirty="0">
                          <a:solidFill>
                            <a:srgbClr val="000000"/>
                          </a:solidFill>
                          <a:effectLst/>
                          <a:latin typeface="Arial" panose="020B0604020202020204" pitchFamily="34" charset="0"/>
                        </a:rPr>
                        <a:t>Ease of finding check-in location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dirty="0">
                          <a:solidFill>
                            <a:srgbClr val="000000"/>
                          </a:solidFill>
                          <a:effectLst/>
                          <a:latin typeface="Arial" panose="020B0604020202020204" pitchFamily="34" charset="0"/>
                        </a:rPr>
                        <a:t>Ease of movement in ticket lobby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b="0" i="0" u="none" strike="noStrike" dirty="0">
                          <a:solidFill>
                            <a:srgbClr val="000000"/>
                          </a:solidFill>
                          <a:effectLst/>
                          <a:latin typeface="Arial" panose="020B0604020202020204" pitchFamily="34" charset="0"/>
                        </a:rPr>
                        <a:t>Courtesy/helpfulness of check-in staff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20</a:t>
            </a:fld>
            <a:endParaRPr lang="en-US"/>
          </a:p>
        </p:txBody>
      </p:sp>
      <p:pic>
        <p:nvPicPr>
          <p:cNvPr id="4" name="Text-2">
            <a:extLst>
              <a:ext uri="{FF2B5EF4-FFF2-40B4-BE49-F238E27FC236}">
                <a16:creationId xmlns:a16="http://schemas.microsoft.com/office/drawing/2014/main" id="{DFD65B80-3047-7618-C314-F171FD9A55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5" name="Text-3">
            <a:extLst>
              <a:ext uri="{FF2B5EF4-FFF2-40B4-BE49-F238E27FC236}">
                <a16:creationId xmlns:a16="http://schemas.microsoft.com/office/drawing/2014/main" id="{4B0BC17B-994A-F2B8-1512-BA1B87078C47}"/>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Check-In</a:t>
            </a:r>
          </a:p>
        </p:txBody>
      </p:sp>
      <p:sp>
        <p:nvSpPr>
          <p:cNvPr id="6" name="Text-4">
            <a:extLst>
              <a:ext uri="{FF2B5EF4-FFF2-40B4-BE49-F238E27FC236}">
                <a16:creationId xmlns:a16="http://schemas.microsoft.com/office/drawing/2014/main" id="{7060E715-6EC5-2161-B588-217C7C000046}"/>
              </a:ext>
            </a:extLst>
          </p:cNvPr>
          <p:cNvSpPr txBox="1">
            <a:spLocks/>
          </p:cNvSpPr>
          <p:nvPr/>
        </p:nvSpPr>
        <p:spPr>
          <a:xfrm>
            <a:off x="3496295" y="645162"/>
            <a:ext cx="5486400" cy="169277"/>
          </a:xfrm>
          <a:prstGeom prst="rect">
            <a:avLst/>
          </a:prstGeom>
        </p:spPr>
        <p:txBody>
          <a:bodyPr>
            <a:noAutofit/>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Passengers Who Checked In at the Airport, Top 2 Box (5=Very Satisfied/4)</a:t>
            </a:r>
          </a:p>
        </p:txBody>
      </p:sp>
      <p:sp>
        <p:nvSpPr>
          <p:cNvPr id="8" name="ORShape" descr="orlink:ORRange527@HELPER!$K$10€0€0€€0€0€0€0€€0">
            <a:extLst>
              <a:ext uri="{FF2B5EF4-FFF2-40B4-BE49-F238E27FC236}">
                <a16:creationId xmlns:a16="http://schemas.microsoft.com/office/drawing/2014/main" id="{7A9B7779-7921-A386-58A7-145C9E87BDFA}"/>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0CC789A8-BCC8-19C3-F29E-9B0B21CFF53F}"/>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9622546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13F42F9B-764B-4FAB-BA1F-8D5A0A656C25}"/>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364ABCAF-5C5F-49A7-B486-88BED586DE0E}"/>
              </a:ext>
            </a:extLst>
          </p:cNvPr>
          <p:cNvSpPr>
            <a:spLocks noGrp="1"/>
          </p:cNvSpPr>
          <p:nvPr>
            <p:ph type="title"/>
          </p:nvPr>
        </p:nvSpPr>
        <p:spPr/>
        <p:txBody>
          <a:bodyPr/>
          <a:lstStyle/>
          <a:p>
            <a:r>
              <a:rPr lang="en-US"/>
              <a:t>Satisfaction with Check-In Overall – TRENDING</a:t>
            </a:r>
          </a:p>
        </p:txBody>
      </p:sp>
      <p:sp>
        <p:nvSpPr>
          <p:cNvPr id="12" name="Text-3">
            <a:extLst>
              <a:ext uri="{FF2B5EF4-FFF2-40B4-BE49-F238E27FC236}">
                <a16:creationId xmlns:a16="http://schemas.microsoft.com/office/drawing/2014/main" id="{96A6C322-8982-4684-94E5-A83989A2E453}"/>
              </a:ext>
            </a:extLst>
          </p:cNvPr>
          <p:cNvSpPr>
            <a:spLocks noGrp="1"/>
          </p:cNvSpPr>
          <p:nvPr>
            <p:ph type="body" sz="quarter" idx="12"/>
          </p:nvPr>
        </p:nvSpPr>
        <p:spPr/>
        <p:txBody>
          <a:bodyPr/>
          <a:lstStyle/>
          <a:p>
            <a:r>
              <a:rPr lang="en-US"/>
              <a:t>Among Passengers Who Checked In at the Airport, Top 2 Box (5=Very Satisfied/4)</a:t>
            </a:r>
          </a:p>
        </p:txBody>
      </p:sp>
      <p:graphicFrame>
        <p:nvGraphicFramePr>
          <p:cNvPr id="21" name="Chart-1" descr="orlink:ORRange552@'S21'!$F$8:$AE$9€67239936€0€€0€2€0€0€€0">
            <a:extLst>
              <a:ext uri="{FF2B5EF4-FFF2-40B4-BE49-F238E27FC236}">
                <a16:creationId xmlns:a16="http://schemas.microsoft.com/office/drawing/2014/main" id="{6C645AF5-E119-46C8-82B2-1A94E00545A3}"/>
              </a:ext>
            </a:extLst>
          </p:cNvPr>
          <p:cNvGraphicFramePr>
            <a:graphicFrameLocks noGrp="1"/>
          </p:cNvGraphicFramePr>
          <p:nvPr>
            <p:ph sz="quarter" idx="18"/>
            <p:extLst>
              <p:ext uri="{D42A27DB-BD31-4B8C-83A1-F6EECF244321}">
                <p14:modId xmlns:p14="http://schemas.microsoft.com/office/powerpoint/2010/main" val="2663660899"/>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DE13395F-51CE-4221-B8DC-7AC3C8A258B0}"/>
              </a:ext>
            </a:extLst>
          </p:cNvPr>
          <p:cNvSpPr/>
          <p:nvPr/>
        </p:nvSpPr>
        <p:spPr>
          <a:xfrm>
            <a:off x="2280825"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73562DFA-FB37-4C48-8A8F-A8835FAF8211}"/>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4" name="TextBox 13">
            <a:extLst>
              <a:ext uri="{FF2B5EF4-FFF2-40B4-BE49-F238E27FC236}">
                <a16:creationId xmlns:a16="http://schemas.microsoft.com/office/drawing/2014/main" id="{8AB57AC2-449D-454A-9432-D5130BCD7685}"/>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18378445-418C-4B2A-B56F-B1CB97D9F66D}"/>
              </a:ext>
            </a:extLst>
          </p:cNvPr>
          <p:cNvSpPr>
            <a:spLocks noGrp="1"/>
          </p:cNvSpPr>
          <p:nvPr>
            <p:ph type="body" sz="quarter" idx="13"/>
          </p:nvPr>
        </p:nvSpPr>
        <p:spPr/>
        <p:txBody>
          <a:bodyPr/>
          <a:lstStyle/>
          <a:p>
            <a:r>
              <a:rPr lang="en-US"/>
              <a:t>Q11. How would you rate these check-in items?</a:t>
            </a:r>
          </a:p>
        </p:txBody>
      </p:sp>
      <p:sp>
        <p:nvSpPr>
          <p:cNvPr id="9" name="Text-7">
            <a:extLst>
              <a:ext uri="{FF2B5EF4-FFF2-40B4-BE49-F238E27FC236}">
                <a16:creationId xmlns:a16="http://schemas.microsoft.com/office/drawing/2014/main" id="{65D9030D-08E5-4F01-9003-C7E575AAAE9D}"/>
              </a:ext>
            </a:extLst>
          </p:cNvPr>
          <p:cNvSpPr>
            <a:spLocks noGrp="1"/>
          </p:cNvSpPr>
          <p:nvPr>
            <p:ph type="sldNum" sz="quarter" idx="22"/>
          </p:nvPr>
        </p:nvSpPr>
        <p:spPr/>
        <p:txBody>
          <a:bodyPr/>
          <a:lstStyle/>
          <a:p>
            <a:fld id="{304BD216-787B-4162-AFBC-E07635011B5E}" type="slidenum">
              <a:rPr lang="en-US" smtClean="0"/>
              <a:t>21</a:t>
            </a:fld>
            <a:endParaRPr lang="en-US"/>
          </a:p>
        </p:txBody>
      </p:sp>
      <p:pic>
        <p:nvPicPr>
          <p:cNvPr id="3" name="logo:Chart-1;ORIconShape21;1;3">
            <a:extLst>
              <a:ext uri="{FF2B5EF4-FFF2-40B4-BE49-F238E27FC236}">
                <a16:creationId xmlns:a16="http://schemas.microsoft.com/office/drawing/2014/main" id="{C0D4FCE6-0A95-058B-FC11-2FFD2B9090D7}"/>
              </a:ext>
            </a:extLst>
          </p:cNvPr>
          <p:cNvPicPr>
            <a:picLocks noChangeAspect="1"/>
          </p:cNvPicPr>
          <p:nvPr/>
        </p:nvPicPr>
        <p:blipFill>
          <a:blip r:embed="rId4"/>
          <a:stretch>
            <a:fillRect/>
          </a:stretch>
        </p:blipFill>
        <p:spPr>
          <a:xfrm>
            <a:off x="1583388" y="1137095"/>
            <a:ext cx="396240" cy="233172"/>
          </a:xfrm>
          <a:prstGeom prst="rect">
            <a:avLst/>
          </a:prstGeom>
        </p:spPr>
      </p:pic>
      <p:pic>
        <p:nvPicPr>
          <p:cNvPr id="4" name="logo:Chart-1;ORIconShape31;1;7">
            <a:extLst>
              <a:ext uri="{FF2B5EF4-FFF2-40B4-BE49-F238E27FC236}">
                <a16:creationId xmlns:a16="http://schemas.microsoft.com/office/drawing/2014/main" id="{33DE1F54-4D5D-3FAD-3592-6F8EF21DA510}"/>
              </a:ext>
            </a:extLst>
          </p:cNvPr>
          <p:cNvPicPr>
            <a:picLocks noChangeAspect="1"/>
          </p:cNvPicPr>
          <p:nvPr/>
        </p:nvPicPr>
        <p:blipFill>
          <a:blip r:embed="rId5"/>
          <a:stretch>
            <a:fillRect/>
          </a:stretch>
        </p:blipFill>
        <p:spPr>
          <a:xfrm>
            <a:off x="3515718" y="1284959"/>
            <a:ext cx="396240" cy="239268"/>
          </a:xfrm>
          <a:prstGeom prst="rect">
            <a:avLst/>
          </a:prstGeom>
        </p:spPr>
      </p:pic>
      <p:sp>
        <p:nvSpPr>
          <p:cNvPr id="5" name="logo:Chart-1;ORIconShape51;1;8">
            <a:extLst>
              <a:ext uri="{FF2B5EF4-FFF2-40B4-BE49-F238E27FC236}">
                <a16:creationId xmlns:a16="http://schemas.microsoft.com/office/drawing/2014/main" id="{A9EDA8FB-1BF4-F3AE-FDE8-05011196EE4B}"/>
              </a:ext>
            </a:extLst>
          </p:cNvPr>
          <p:cNvSpPr/>
          <p:nvPr/>
        </p:nvSpPr>
        <p:spPr>
          <a:xfrm>
            <a:off x="3996965" y="1332113"/>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6" name="logo:Chart-1;ORIconShape51;1;9">
            <a:extLst>
              <a:ext uri="{FF2B5EF4-FFF2-40B4-BE49-F238E27FC236}">
                <a16:creationId xmlns:a16="http://schemas.microsoft.com/office/drawing/2014/main" id="{EE8AE148-3789-9798-BDD7-306E5C142962}"/>
              </a:ext>
            </a:extLst>
          </p:cNvPr>
          <p:cNvSpPr/>
          <p:nvPr/>
        </p:nvSpPr>
        <p:spPr>
          <a:xfrm>
            <a:off x="4489952" y="1273836"/>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logo:Chart-1;ORIconShape51;1;10">
            <a:extLst>
              <a:ext uri="{FF2B5EF4-FFF2-40B4-BE49-F238E27FC236}">
                <a16:creationId xmlns:a16="http://schemas.microsoft.com/office/drawing/2014/main" id="{5B5C8E4B-CC23-B1FC-8F61-F9256F6BC6DB}"/>
              </a:ext>
            </a:extLst>
          </p:cNvPr>
          <p:cNvSpPr/>
          <p:nvPr/>
        </p:nvSpPr>
        <p:spPr>
          <a:xfrm>
            <a:off x="4982945" y="1274480"/>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FF021A36-A1FB-ED2A-7672-7A06977495B0}"/>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10" name="ORShape-2" descr="orlink:ORRange529@HELPER!$K$11€0€0€€0€0€0€0€€0">
            <a:extLst>
              <a:ext uri="{FF2B5EF4-FFF2-40B4-BE49-F238E27FC236}">
                <a16:creationId xmlns:a16="http://schemas.microsoft.com/office/drawing/2014/main" id="{A09C5EBD-43C4-DEE7-FC80-344CD28F5874}"/>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100952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1">
            <a:extLst>
              <a:ext uri="{FF2B5EF4-FFF2-40B4-BE49-F238E27FC236}">
                <a16:creationId xmlns:a16="http://schemas.microsoft.com/office/drawing/2014/main" id="{3FB805FD-DE1B-4D50-A054-407A96A1FD76}"/>
              </a:ext>
            </a:extLst>
          </p:cNvPr>
          <p:cNvSpPr>
            <a:spLocks noGrp="1"/>
          </p:cNvSpPr>
          <p:nvPr>
            <p:ph type="body" sz="quarter" idx="19"/>
          </p:nvPr>
        </p:nvSpPr>
        <p:spPr/>
        <p:txBody>
          <a:bodyPr/>
          <a:lstStyle/>
          <a:p>
            <a:r>
              <a:rPr lang="en-US" dirty="0"/>
              <a:t>One third of passengers checked in using their </a:t>
            </a:r>
            <a:r>
              <a:rPr lang="en-US" i="1" dirty="0"/>
              <a:t>Mobile app </a:t>
            </a:r>
            <a:r>
              <a:rPr lang="en-US" dirty="0"/>
              <a:t>(34%) and three in ten checked-in at the </a:t>
            </a:r>
            <a:r>
              <a:rPr lang="en-US" i="1" dirty="0"/>
              <a:t>Main counter</a:t>
            </a:r>
            <a:r>
              <a:rPr lang="en-US" dirty="0"/>
              <a:t>.</a:t>
            </a:r>
            <a:r>
              <a:rPr lang="en-US" i="1" dirty="0"/>
              <a:t> </a:t>
            </a:r>
            <a:r>
              <a:rPr lang="en-US" dirty="0"/>
              <a:t>(31%). </a:t>
            </a:r>
          </a:p>
        </p:txBody>
      </p:sp>
      <p:pic>
        <p:nvPicPr>
          <p:cNvPr id="39" name="Text-2">
            <a:extLst>
              <a:ext uri="{FF2B5EF4-FFF2-40B4-BE49-F238E27FC236}">
                <a16:creationId xmlns:a16="http://schemas.microsoft.com/office/drawing/2014/main" id="{889D19A5-64CC-4BAE-8A97-50FF404CCE79}"/>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0" name="Text-3">
            <a:extLst>
              <a:ext uri="{FF2B5EF4-FFF2-40B4-BE49-F238E27FC236}">
                <a16:creationId xmlns:a16="http://schemas.microsoft.com/office/drawing/2014/main" id="{C560F6BA-373C-418E-8281-8B1E77BD728E}"/>
              </a:ext>
            </a:extLst>
          </p:cNvPr>
          <p:cNvSpPr>
            <a:spLocks noGrp="1"/>
          </p:cNvSpPr>
          <p:nvPr>
            <p:ph type="title"/>
          </p:nvPr>
        </p:nvSpPr>
        <p:spPr/>
        <p:txBody>
          <a:bodyPr/>
          <a:lstStyle/>
          <a:p>
            <a:r>
              <a:rPr lang="en-US" dirty="0"/>
              <a:t>Where Checked In</a:t>
            </a:r>
          </a:p>
        </p:txBody>
      </p:sp>
      <p:sp>
        <p:nvSpPr>
          <p:cNvPr id="25" name="Text-4">
            <a:extLst>
              <a:ext uri="{FF2B5EF4-FFF2-40B4-BE49-F238E27FC236}">
                <a16:creationId xmlns:a16="http://schemas.microsoft.com/office/drawing/2014/main" id="{FA8D5AF7-56EB-4E2A-8E84-26D65621BC1B}"/>
              </a:ext>
            </a:extLst>
          </p:cNvPr>
          <p:cNvSpPr>
            <a:spLocks noGrp="1"/>
          </p:cNvSpPr>
          <p:nvPr>
            <p:ph type="body" sz="quarter" idx="12"/>
          </p:nvPr>
        </p:nvSpPr>
        <p:spPr/>
        <p:txBody>
          <a:bodyPr/>
          <a:lstStyle/>
          <a:p>
            <a:r>
              <a:rPr lang="en-US" dirty="0"/>
              <a:t>Among Passengers Who Checked In at the Airport</a:t>
            </a:r>
          </a:p>
        </p:txBody>
      </p:sp>
      <p:graphicFrame>
        <p:nvGraphicFramePr>
          <p:cNvPr id="14" name="Chart-1" descr="orlink:ORRange553@'S22'!$F$8:$G$13€67108864€0€€0€0€0€0€€0">
            <a:extLst>
              <a:ext uri="{FF2B5EF4-FFF2-40B4-BE49-F238E27FC236}">
                <a16:creationId xmlns:a16="http://schemas.microsoft.com/office/drawing/2014/main" id="{30DAE323-94AC-4F3B-AC9A-97087C8BCF20}"/>
              </a:ext>
            </a:extLst>
          </p:cNvPr>
          <p:cNvGraphicFramePr>
            <a:graphicFrameLocks noGrp="1"/>
          </p:cNvGraphicFramePr>
          <p:nvPr>
            <p:ph sz="quarter" idx="18"/>
            <p:extLst>
              <p:ext uri="{D42A27DB-BD31-4B8C-83A1-F6EECF244321}">
                <p14:modId xmlns:p14="http://schemas.microsoft.com/office/powerpoint/2010/main" val="1229509759"/>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5">
            <a:extLst>
              <a:ext uri="{FF2B5EF4-FFF2-40B4-BE49-F238E27FC236}">
                <a16:creationId xmlns:a16="http://schemas.microsoft.com/office/drawing/2014/main" id="{A7DA4973-BDEF-4830-9A86-24ADE742D80A}"/>
              </a:ext>
            </a:extLst>
          </p:cNvPr>
          <p:cNvSpPr>
            <a:spLocks noGrp="1"/>
          </p:cNvSpPr>
          <p:nvPr>
            <p:ph type="body" sz="quarter" idx="13"/>
          </p:nvPr>
        </p:nvSpPr>
        <p:spPr/>
        <p:txBody>
          <a:bodyPr/>
          <a:lstStyle/>
          <a:p>
            <a:r>
              <a:rPr lang="en-US"/>
              <a:t>Q9. Where did you check-in today?</a:t>
            </a:r>
          </a:p>
        </p:txBody>
      </p:sp>
      <p:sp>
        <p:nvSpPr>
          <p:cNvPr id="9" name="Text-8">
            <a:extLst>
              <a:ext uri="{FF2B5EF4-FFF2-40B4-BE49-F238E27FC236}">
                <a16:creationId xmlns:a16="http://schemas.microsoft.com/office/drawing/2014/main" id="{3AE46A4E-EAC8-465A-8B42-641F313CD1D2}"/>
              </a:ext>
            </a:extLst>
          </p:cNvPr>
          <p:cNvSpPr>
            <a:spLocks noGrp="1"/>
          </p:cNvSpPr>
          <p:nvPr>
            <p:ph type="sldNum" sz="quarter" idx="22"/>
          </p:nvPr>
        </p:nvSpPr>
        <p:spPr/>
        <p:txBody>
          <a:bodyPr/>
          <a:lstStyle/>
          <a:p>
            <a:fld id="{304BD216-787B-4162-AFBC-E07635011B5E}" type="slidenum">
              <a:rPr lang="en-US" smtClean="0"/>
              <a:t>22</a:t>
            </a:fld>
            <a:endParaRPr lang="en-US"/>
          </a:p>
        </p:txBody>
      </p:sp>
      <p:sp>
        <p:nvSpPr>
          <p:cNvPr id="5" name="ORShape" descr="orlink:ORRange527@HELPER!$K$10€0€0€€0€0€0€0€€0">
            <a:extLst>
              <a:ext uri="{FF2B5EF4-FFF2-40B4-BE49-F238E27FC236}">
                <a16:creationId xmlns:a16="http://schemas.microsoft.com/office/drawing/2014/main" id="{A53900ED-C856-792A-ABFF-191DEB59D97C}"/>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623E5B3B-A7B7-8983-5BCA-ECA65180E807}"/>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41455571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4D15234-28BD-A6D0-BB9A-6A2F51BDD59A}"/>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sz="1200" dirty="0"/>
              <a:t>Significantly more business travelers than leisure travelers checked in on a </a:t>
            </a:r>
            <a:r>
              <a:rPr lang="en-US" sz="1200" i="1" dirty="0"/>
              <a:t>Mobile app, </a:t>
            </a:r>
            <a:r>
              <a:rPr lang="en-US" sz="1200" dirty="0"/>
              <a:t>while significantly more leisure travelers checked in at a </a:t>
            </a:r>
            <a:r>
              <a:rPr lang="en-US" sz="1200" i="1" dirty="0"/>
              <a:t>Self check-in kiosk </a:t>
            </a:r>
            <a:r>
              <a:rPr lang="en-US" sz="1200" dirty="0"/>
              <a:t>and</a:t>
            </a:r>
            <a:r>
              <a:rPr lang="en-US" sz="1200" i="1" dirty="0"/>
              <a:t> Curbside.</a:t>
            </a:r>
          </a:p>
          <a:p>
            <a:r>
              <a:rPr lang="en-US" sz="1200" dirty="0"/>
              <a:t>More passengers in Concourse C than Concourse A and B used a </a:t>
            </a:r>
            <a:r>
              <a:rPr lang="en-US" sz="1200" i="1" dirty="0"/>
              <a:t>Self check-in kiosk </a:t>
            </a:r>
            <a:r>
              <a:rPr lang="en-US" sz="1200" dirty="0"/>
              <a:t>and significantly more checked in </a:t>
            </a:r>
            <a:r>
              <a:rPr lang="en-US" sz="1200" i="1" dirty="0"/>
              <a:t>Curbside</a:t>
            </a:r>
            <a:r>
              <a:rPr lang="en-US" sz="1200" dirty="0"/>
              <a:t> than Concourse B.</a:t>
            </a:r>
            <a:r>
              <a:rPr lang="en-US" sz="1200" i="1" dirty="0"/>
              <a:t>.</a:t>
            </a:r>
            <a:endParaRPr lang="en-US" sz="1200" dirty="0"/>
          </a:p>
          <a:p>
            <a:endParaRPr lang="en-US" dirty="0"/>
          </a:p>
        </p:txBody>
      </p:sp>
      <p:graphicFrame>
        <p:nvGraphicFramePr>
          <p:cNvPr id="10" name="ORTable" descr="orlink:ORRange554@'S23'!$F$9:$K$13¤2,0,0€33024€0€€0€0€0€0€€0">
            <a:extLst>
              <a:ext uri="{FF2B5EF4-FFF2-40B4-BE49-F238E27FC236}">
                <a16:creationId xmlns:a16="http://schemas.microsoft.com/office/drawing/2014/main" id="{00CDD441-E01B-4936-A6F4-4654C23D80AE}"/>
              </a:ext>
            </a:extLst>
          </p:cNvPr>
          <p:cNvGraphicFramePr/>
          <p:nvPr>
            <p:custDataLst>
              <p:tags r:id="rId1"/>
            </p:custDataLst>
            <p:extLst>
              <p:ext uri="{D42A27DB-BD31-4B8C-83A1-F6EECF244321}">
                <p14:modId xmlns:p14="http://schemas.microsoft.com/office/powerpoint/2010/main" val="1516150334"/>
              </p:ext>
            </p:extLst>
          </p:nvPr>
        </p:nvGraphicFramePr>
        <p:xfrm>
          <a:off x="3600065" y="1240632"/>
          <a:ext cx="4663440" cy="1810205"/>
        </p:xfrm>
        <a:graphic>
          <a:graphicData uri="http://schemas.openxmlformats.org/drawingml/2006/table">
            <a:tbl>
              <a:tblPr firstRow="1">
                <a:tableStyleId>{2D5ABB26-0587-4C30-8999-92F81FD0307C}</a:tableStyleId>
              </a:tblPr>
              <a:tblGrid>
                <a:gridCol w="11887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0" i="0" u="none" strike="noStrike">
                          <a:solidFill>
                            <a:srgbClr val="000000"/>
                          </a:solidFill>
                          <a:effectLst/>
                          <a:latin typeface="Arial Narrow" panose="020B0606020202030204" pitchFamily="34" charset="0"/>
                        </a:rPr>
                        <a:t>Mobile App</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42%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Main counter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41%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33%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Self check-in kiosk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40% AB</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26%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Airline website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a:solidFill>
                            <a:srgbClr val="000000"/>
                          </a:solidFill>
                          <a:effectLst/>
                          <a:latin typeface="Arial Narrow" panose="020B0606020202030204" pitchFamily="34" charset="0"/>
                        </a:rPr>
                        <a:t>Curbside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6% B</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23</a:t>
            </a:fld>
            <a:endParaRPr lang="en-US"/>
          </a:p>
        </p:txBody>
      </p:sp>
      <p:sp>
        <p:nvSpPr>
          <p:cNvPr id="4" name="ORShape" descr="orlink:ORRange527@HELPER!$K$10€0€0€€0€0€0€0€€0">
            <a:extLst>
              <a:ext uri="{FF2B5EF4-FFF2-40B4-BE49-F238E27FC236}">
                <a16:creationId xmlns:a16="http://schemas.microsoft.com/office/drawing/2014/main" id="{8092AC44-E38D-A94B-8E2E-770F33F26F8A}"/>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6" name="Text-2">
            <a:extLst>
              <a:ext uri="{FF2B5EF4-FFF2-40B4-BE49-F238E27FC236}">
                <a16:creationId xmlns:a16="http://schemas.microsoft.com/office/drawing/2014/main" id="{65AD8973-8C49-ACAE-F76C-325AD605BB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7" name="Text-3">
            <a:extLst>
              <a:ext uri="{FF2B5EF4-FFF2-40B4-BE49-F238E27FC236}">
                <a16:creationId xmlns:a16="http://schemas.microsoft.com/office/drawing/2014/main" id="{A60F20B9-FE4B-71D9-687D-D412A41FA757}"/>
              </a:ext>
            </a:extLst>
          </p:cNvPr>
          <p:cNvSpPr txBox="1">
            <a:spLocks/>
          </p:cNvSpPr>
          <p:nvPr/>
        </p:nvSpPr>
        <p:spPr>
          <a:xfrm>
            <a:off x="3432969"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Where Checked In</a:t>
            </a:r>
          </a:p>
        </p:txBody>
      </p:sp>
      <p:sp>
        <p:nvSpPr>
          <p:cNvPr id="8" name="Text-4">
            <a:extLst>
              <a:ext uri="{FF2B5EF4-FFF2-40B4-BE49-F238E27FC236}">
                <a16:creationId xmlns:a16="http://schemas.microsoft.com/office/drawing/2014/main" id="{9A1CAF79-1C0D-CAFA-BFD4-CAC9DEBEDCF6}"/>
              </a:ext>
            </a:extLst>
          </p:cNvPr>
          <p:cNvSpPr txBox="1">
            <a:spLocks/>
          </p:cNvSpPr>
          <p:nvPr/>
        </p:nvSpPr>
        <p:spPr>
          <a:xfrm>
            <a:off x="3432969"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bg1">
                    <a:lumMod val="65000"/>
                  </a:schemeClr>
                </a:solidFill>
              </a:rPr>
              <a:t>Among Passengers Who Checked In at the Airport</a:t>
            </a:r>
          </a:p>
        </p:txBody>
      </p:sp>
      <p:sp>
        <p:nvSpPr>
          <p:cNvPr id="2" name="ORShape-2" descr="orlink:ORRange529@HELPER!$K$11€0€0€€0€0€0€0€€0">
            <a:extLst>
              <a:ext uri="{FF2B5EF4-FFF2-40B4-BE49-F238E27FC236}">
                <a16:creationId xmlns:a16="http://schemas.microsoft.com/office/drawing/2014/main" id="{41096EE8-868E-F3C7-C599-9615623AAF6E}"/>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4742868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1">
            <a:extLst>
              <a:ext uri="{FF2B5EF4-FFF2-40B4-BE49-F238E27FC236}">
                <a16:creationId xmlns:a16="http://schemas.microsoft.com/office/drawing/2014/main" id="{B6D333EC-88EE-4C98-85DF-B8B9F2CD21E3}"/>
              </a:ext>
            </a:extLst>
          </p:cNvPr>
          <p:cNvSpPr>
            <a:spLocks noGrp="1"/>
          </p:cNvSpPr>
          <p:nvPr>
            <p:ph type="body" sz="quarter" idx="19"/>
          </p:nvPr>
        </p:nvSpPr>
        <p:spPr/>
        <p:txBody>
          <a:bodyPr/>
          <a:lstStyle/>
          <a:p>
            <a:r>
              <a:rPr lang="en-US" dirty="0"/>
              <a:t>Passengers surveyed reported taking an average of about eight minutes to get their boarding pass when checking in at the airport.</a:t>
            </a:r>
          </a:p>
        </p:txBody>
      </p:sp>
      <p:pic>
        <p:nvPicPr>
          <p:cNvPr id="22" name="Text-2">
            <a:extLst>
              <a:ext uri="{FF2B5EF4-FFF2-40B4-BE49-F238E27FC236}">
                <a16:creationId xmlns:a16="http://schemas.microsoft.com/office/drawing/2014/main" id="{A0571435-3B94-47A0-8ED5-EA56D364FB3F}"/>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2" name="Text-3">
            <a:extLst>
              <a:ext uri="{FF2B5EF4-FFF2-40B4-BE49-F238E27FC236}">
                <a16:creationId xmlns:a16="http://schemas.microsoft.com/office/drawing/2014/main" id="{6227B420-366A-4AF8-BA06-745C3EDEE1A6}"/>
              </a:ext>
            </a:extLst>
          </p:cNvPr>
          <p:cNvSpPr>
            <a:spLocks noGrp="1"/>
          </p:cNvSpPr>
          <p:nvPr>
            <p:ph type="title"/>
          </p:nvPr>
        </p:nvSpPr>
        <p:spPr/>
        <p:txBody>
          <a:bodyPr/>
          <a:lstStyle/>
          <a:p>
            <a:r>
              <a:rPr lang="en-US"/>
              <a:t>Time Checking In</a:t>
            </a:r>
          </a:p>
        </p:txBody>
      </p:sp>
      <p:sp>
        <p:nvSpPr>
          <p:cNvPr id="13" name="Text-4">
            <a:extLst>
              <a:ext uri="{FF2B5EF4-FFF2-40B4-BE49-F238E27FC236}">
                <a16:creationId xmlns:a16="http://schemas.microsoft.com/office/drawing/2014/main" id="{2DDD4287-9760-40C1-BC2B-CCC5F0060B1D}"/>
              </a:ext>
            </a:extLst>
          </p:cNvPr>
          <p:cNvSpPr>
            <a:spLocks noGrp="1"/>
          </p:cNvSpPr>
          <p:nvPr>
            <p:ph type="body" sz="quarter" idx="12"/>
          </p:nvPr>
        </p:nvSpPr>
        <p:spPr/>
        <p:txBody>
          <a:bodyPr/>
          <a:lstStyle/>
          <a:p>
            <a:r>
              <a:rPr lang="en-US"/>
              <a:t>Among Passengers Who Checked In at the Airport</a:t>
            </a:r>
          </a:p>
        </p:txBody>
      </p:sp>
      <p:graphicFrame>
        <p:nvGraphicFramePr>
          <p:cNvPr id="10" name="Chart-1" descr="orlink:ORRange556@'S24'!$F$8:$G$14€67108864€0€€0€0€0€0€€0">
            <a:extLst>
              <a:ext uri="{FF2B5EF4-FFF2-40B4-BE49-F238E27FC236}">
                <a16:creationId xmlns:a16="http://schemas.microsoft.com/office/drawing/2014/main" id="{5C7BD77A-99AD-485A-957A-0B78D716BF8E}"/>
              </a:ext>
            </a:extLst>
          </p:cNvPr>
          <p:cNvGraphicFramePr>
            <a:graphicFrameLocks noGrp="1"/>
          </p:cNvGraphicFramePr>
          <p:nvPr>
            <p:ph sz="quarter" idx="18"/>
            <p:extLst>
              <p:ext uri="{D42A27DB-BD31-4B8C-83A1-F6EECF244321}">
                <p14:modId xmlns:p14="http://schemas.microsoft.com/office/powerpoint/2010/main" val="409095834"/>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ORTable" descr="orlink:ORRange555@'S24'!$F$16:$G$16¤0,0,0€0€0€€0€0€0€0€€0">
            <a:extLst>
              <a:ext uri="{FF2B5EF4-FFF2-40B4-BE49-F238E27FC236}">
                <a16:creationId xmlns:a16="http://schemas.microsoft.com/office/drawing/2014/main" id="{63BA2328-366E-4CE9-A0A6-25A0CFC32CBB}"/>
              </a:ext>
            </a:extLst>
          </p:cNvPr>
          <p:cNvGraphicFramePr>
            <a:graphicFrameLocks noGrp="1"/>
          </p:cNvGraphicFramePr>
          <p:nvPr>
            <p:extLst>
              <p:ext uri="{D42A27DB-BD31-4B8C-83A1-F6EECF244321}">
                <p14:modId xmlns:p14="http://schemas.microsoft.com/office/powerpoint/2010/main" val="2358589026"/>
              </p:ext>
            </p:extLst>
          </p:nvPr>
        </p:nvGraphicFramePr>
        <p:xfrm>
          <a:off x="4983956" y="1101725"/>
          <a:ext cx="1905000" cy="30480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04800">
                <a:tc>
                  <a:txBody>
                    <a:bodyPr/>
                    <a:lstStyle/>
                    <a:p>
                      <a:pPr algn="r"/>
                      <a:r>
                        <a:rPr lang="en-US" sz="1200" b="0"/>
                        <a:t>Average:</a:t>
                      </a:r>
                      <a:endParaRPr lang="en-US" sz="1200" b="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200" baseline="0" dirty="0"/>
                        <a:t>7.5 minutes</a:t>
                      </a:r>
                      <a:endParaRPr lang="en-US" sz="1200"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Text-5">
            <a:extLst>
              <a:ext uri="{FF2B5EF4-FFF2-40B4-BE49-F238E27FC236}">
                <a16:creationId xmlns:a16="http://schemas.microsoft.com/office/drawing/2014/main" id="{7C9D83BE-5BE5-4F14-9D31-901364A0FC13}"/>
              </a:ext>
            </a:extLst>
          </p:cNvPr>
          <p:cNvSpPr>
            <a:spLocks noGrp="1"/>
          </p:cNvSpPr>
          <p:nvPr>
            <p:ph type="body" sz="quarter" idx="13"/>
          </p:nvPr>
        </p:nvSpPr>
        <p:spPr/>
        <p:txBody>
          <a:bodyPr/>
          <a:lstStyle/>
          <a:p>
            <a:r>
              <a:rPr lang="en-US"/>
              <a:t>Q10. How many minutes did it take from the time you went to Check-In to receiving your boarding pass?</a:t>
            </a:r>
          </a:p>
        </p:txBody>
      </p:sp>
      <p:sp>
        <p:nvSpPr>
          <p:cNvPr id="9" name="Text-8">
            <a:extLst>
              <a:ext uri="{FF2B5EF4-FFF2-40B4-BE49-F238E27FC236}">
                <a16:creationId xmlns:a16="http://schemas.microsoft.com/office/drawing/2014/main" id="{B4780BB2-461C-422D-802E-4C219EEC3E55}"/>
              </a:ext>
            </a:extLst>
          </p:cNvPr>
          <p:cNvSpPr>
            <a:spLocks noGrp="1"/>
          </p:cNvSpPr>
          <p:nvPr>
            <p:ph type="sldNum" sz="quarter" idx="22"/>
          </p:nvPr>
        </p:nvSpPr>
        <p:spPr/>
        <p:txBody>
          <a:bodyPr/>
          <a:lstStyle/>
          <a:p>
            <a:fld id="{304BD216-787B-4162-AFBC-E07635011B5E}" type="slidenum">
              <a:rPr lang="en-US" smtClean="0"/>
              <a:t>24</a:t>
            </a:fld>
            <a:endParaRPr lang="en-US"/>
          </a:p>
        </p:txBody>
      </p:sp>
      <p:sp>
        <p:nvSpPr>
          <p:cNvPr id="4" name="ORShape" descr="orlink:ORRange527@HELPER!$K$10€0€0€€0€0€0€0€€0">
            <a:extLst>
              <a:ext uri="{FF2B5EF4-FFF2-40B4-BE49-F238E27FC236}">
                <a16:creationId xmlns:a16="http://schemas.microsoft.com/office/drawing/2014/main" id="{09CCCDBE-4905-4995-1C6A-75D4CE6EE0AB}"/>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B9C445E8-38E8-178E-56C2-C4CDB7A9A638}"/>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0470071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0242741-7AA5-C725-68FC-079EBEB56366}"/>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sz="1200" dirty="0"/>
              <a:t>Significantly more passengers in Concourse B </a:t>
            </a:r>
            <a:r>
              <a:rPr lang="en-US" dirty="0"/>
              <a:t>stated that it took less than 5 minutes to check-in than passengers in Concourse A.</a:t>
            </a:r>
            <a:r>
              <a:rPr lang="en-US" sz="1200" dirty="0"/>
              <a:t> </a:t>
            </a:r>
          </a:p>
          <a:p>
            <a:r>
              <a:rPr lang="en-US" sz="1200" dirty="0"/>
              <a:t>There was no significant difference in reported </a:t>
            </a:r>
            <a:r>
              <a:rPr lang="en-US" dirty="0"/>
              <a:t>c</a:t>
            </a:r>
            <a:r>
              <a:rPr lang="en-US" sz="1200" dirty="0"/>
              <a:t>heck-in time between leisure and business travelers.</a:t>
            </a:r>
          </a:p>
          <a:p>
            <a:r>
              <a:rPr lang="en-US" dirty="0"/>
              <a:t>.</a:t>
            </a:r>
          </a:p>
        </p:txBody>
      </p:sp>
      <p:graphicFrame>
        <p:nvGraphicFramePr>
          <p:cNvPr id="10" name="ORTable" descr="orlink:ORRange557@'S25'!$F$9:$K$15¤2,0,0€33024€0€€0€0€0€0€€0">
            <a:extLst>
              <a:ext uri="{FF2B5EF4-FFF2-40B4-BE49-F238E27FC236}">
                <a16:creationId xmlns:a16="http://schemas.microsoft.com/office/drawing/2014/main" id="{D0935A8A-974A-4E7D-A496-3AC2B2BD09B7}"/>
              </a:ext>
            </a:extLst>
          </p:cNvPr>
          <p:cNvGraphicFramePr/>
          <p:nvPr>
            <p:custDataLst>
              <p:tags r:id="rId1"/>
            </p:custDataLst>
            <p:extLst>
              <p:ext uri="{D42A27DB-BD31-4B8C-83A1-F6EECF244321}">
                <p14:modId xmlns:p14="http://schemas.microsoft.com/office/powerpoint/2010/main" val="947512423"/>
              </p:ext>
            </p:extLst>
          </p:nvPr>
        </p:nvGraphicFramePr>
        <p:xfrm>
          <a:off x="3508625" y="1240632"/>
          <a:ext cx="4846320" cy="2284687"/>
        </p:xfrm>
        <a:graphic>
          <a:graphicData uri="http://schemas.openxmlformats.org/drawingml/2006/table">
            <a:tbl>
              <a:tblPr firstRow="1">
                <a:tableStyleId>{2D5ABB26-0587-4C30-8999-92F81FD0307C}</a:tableStyleId>
              </a:tblPr>
              <a:tblGrid>
                <a:gridCol w="137160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MEAN</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kern="1200" dirty="0">
                          <a:solidFill>
                            <a:srgbClr val="000000"/>
                          </a:solidFill>
                          <a:effectLst/>
                          <a:latin typeface="Arial Narrow" panose="020B0606020202030204" pitchFamily="34" charset="0"/>
                          <a:ea typeface="+mn-ea"/>
                          <a:cs typeface="+mn-cs"/>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0000"/>
                          </a:solidFill>
                          <a:effectLst/>
                          <a:latin typeface="Arial Narrow" panose="020B0606020202030204" pitchFamily="34" charset="0"/>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0000"/>
                          </a:solidFill>
                          <a:effectLst/>
                          <a:latin typeface="Arial Narrow" panose="020B0606020202030204" pitchFamily="34" charset="0"/>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0000"/>
                          </a:solidFill>
                          <a:effectLst/>
                          <a:latin typeface="Arial Narrow" panose="020B0606020202030204" pitchFamily="34" charset="0"/>
                          <a:ea typeface="+mn-ea"/>
                          <a:cs typeface="+mn-cs"/>
                        </a:rPr>
                        <a:t>8.3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0000"/>
                          </a:solidFill>
                          <a:effectLst/>
                          <a:latin typeface="Arial Narrow" panose="020B0606020202030204" pitchFamily="34" charset="0"/>
                          <a:ea typeface="+mn-ea"/>
                          <a:cs typeface="+mn-cs"/>
                        </a:rPr>
                        <a:t>7.0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Less than 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50%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45%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5 to 10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55% 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47%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11 to 15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a:solidFill>
                            <a:srgbClr val="000000"/>
                          </a:solidFill>
                          <a:effectLst/>
                          <a:latin typeface="Arial Narrow" panose="020B0606020202030204" pitchFamily="34" charset="0"/>
                        </a:rPr>
                        <a:t>16 to 20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a:solidFill>
                            <a:srgbClr val="000000"/>
                          </a:solidFill>
                          <a:effectLst/>
                          <a:latin typeface="Arial Narrow" panose="020B0606020202030204" pitchFamily="34" charset="0"/>
                        </a:rPr>
                        <a:t>21 to 25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ctr"/>
                      <a:r>
                        <a:rPr lang="en-US" sz="900" b="0" i="0" u="none" strike="noStrike">
                          <a:solidFill>
                            <a:srgbClr val="000000"/>
                          </a:solidFill>
                          <a:effectLst/>
                          <a:latin typeface="Arial Narrow" panose="020B0606020202030204" pitchFamily="34" charset="0"/>
                        </a:rPr>
                        <a:t>More than 25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25</a:t>
            </a:fld>
            <a:endParaRPr lang="en-US"/>
          </a:p>
        </p:txBody>
      </p:sp>
      <p:sp>
        <p:nvSpPr>
          <p:cNvPr id="4" name="ORShape" descr="orlink:ORRange527@HELPER!$K$10€0€0€€0€0€0€0€€0">
            <a:extLst>
              <a:ext uri="{FF2B5EF4-FFF2-40B4-BE49-F238E27FC236}">
                <a16:creationId xmlns:a16="http://schemas.microsoft.com/office/drawing/2014/main" id="{D899C9C9-5863-9AD7-4543-043A69ED4303}"/>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6" name="Text-2">
            <a:extLst>
              <a:ext uri="{FF2B5EF4-FFF2-40B4-BE49-F238E27FC236}">
                <a16:creationId xmlns:a16="http://schemas.microsoft.com/office/drawing/2014/main" id="{5C9308D4-ACAE-B79C-0D91-49B8C088C9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7" name="Text-3">
            <a:extLst>
              <a:ext uri="{FF2B5EF4-FFF2-40B4-BE49-F238E27FC236}">
                <a16:creationId xmlns:a16="http://schemas.microsoft.com/office/drawing/2014/main" id="{B766BC25-0D87-331C-AE81-F0613F6148BA}"/>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Time Checking In</a:t>
            </a:r>
          </a:p>
        </p:txBody>
      </p:sp>
      <p:sp>
        <p:nvSpPr>
          <p:cNvPr id="8" name="Text-4">
            <a:extLst>
              <a:ext uri="{FF2B5EF4-FFF2-40B4-BE49-F238E27FC236}">
                <a16:creationId xmlns:a16="http://schemas.microsoft.com/office/drawing/2014/main" id="{598EDE69-FC46-22AD-74E6-3639DDDB74C0}"/>
              </a:ext>
            </a:extLst>
          </p:cNvPr>
          <p:cNvSpPr txBox="1">
            <a:spLocks/>
          </p:cNvSpPr>
          <p:nvPr/>
        </p:nvSpPr>
        <p:spPr>
          <a:xfrm>
            <a:off x="3496295"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Passengers Who Checked In at the Airport</a:t>
            </a:r>
          </a:p>
        </p:txBody>
      </p:sp>
      <p:sp>
        <p:nvSpPr>
          <p:cNvPr id="3" name="ORShape-2" descr="orlink:ORRange529@HELPER!$K$11€0€0€€0€0€0€0€€0">
            <a:extLst>
              <a:ext uri="{FF2B5EF4-FFF2-40B4-BE49-F238E27FC236}">
                <a16:creationId xmlns:a16="http://schemas.microsoft.com/office/drawing/2014/main" id="{95D8BACA-82E7-F767-0E05-D3631BD93BA9}"/>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7458012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1">
            <a:extLst>
              <a:ext uri="{FF2B5EF4-FFF2-40B4-BE49-F238E27FC236}">
                <a16:creationId xmlns:a16="http://schemas.microsoft.com/office/drawing/2014/main" id="{C2828C80-60B1-473F-AD27-4817EBA6E2D2}"/>
              </a:ext>
            </a:extLst>
          </p:cNvPr>
          <p:cNvSpPr>
            <a:spLocks noGrp="1"/>
          </p:cNvSpPr>
          <p:nvPr>
            <p:ph type="body" sz="quarter" idx="19"/>
          </p:nvPr>
        </p:nvSpPr>
        <p:spPr/>
        <p:txBody>
          <a:bodyPr/>
          <a:lstStyle/>
          <a:p>
            <a:r>
              <a:rPr lang="en-US" dirty="0"/>
              <a:t>Nine in ten departing passengers (94%) surveyed were satisfied with their Overall Experience at Security.</a:t>
            </a:r>
          </a:p>
          <a:p>
            <a:r>
              <a:rPr lang="en-US" dirty="0"/>
              <a:t>Passengers were most satisfied with the </a:t>
            </a:r>
            <a:r>
              <a:rPr lang="en-US" i="1" dirty="0"/>
              <a:t>Ease of finding the security check point location.</a:t>
            </a:r>
          </a:p>
        </p:txBody>
      </p:sp>
      <p:pic>
        <p:nvPicPr>
          <p:cNvPr id="43" name="Text-2">
            <a:extLst>
              <a:ext uri="{FF2B5EF4-FFF2-40B4-BE49-F238E27FC236}">
                <a16:creationId xmlns:a16="http://schemas.microsoft.com/office/drawing/2014/main" id="{97397DA4-A9E3-4C9C-8821-3E5DEB27983B}"/>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1" name="Text-3">
            <a:extLst>
              <a:ext uri="{FF2B5EF4-FFF2-40B4-BE49-F238E27FC236}">
                <a16:creationId xmlns:a16="http://schemas.microsoft.com/office/drawing/2014/main" id="{1DA5D173-561C-4F92-959B-57A11FE5694E}"/>
              </a:ext>
            </a:extLst>
          </p:cNvPr>
          <p:cNvSpPr>
            <a:spLocks noGrp="1"/>
          </p:cNvSpPr>
          <p:nvPr>
            <p:ph type="title"/>
          </p:nvPr>
        </p:nvSpPr>
        <p:spPr/>
        <p:txBody>
          <a:bodyPr/>
          <a:lstStyle/>
          <a:p>
            <a:r>
              <a:rPr lang="en-US" dirty="0"/>
              <a:t>Satisfaction with Security </a:t>
            </a:r>
          </a:p>
        </p:txBody>
      </p:sp>
      <p:sp>
        <p:nvSpPr>
          <p:cNvPr id="27" name="Text-4">
            <a:extLst>
              <a:ext uri="{FF2B5EF4-FFF2-40B4-BE49-F238E27FC236}">
                <a16:creationId xmlns:a16="http://schemas.microsoft.com/office/drawing/2014/main" id="{89BC8C1A-6F0E-4A13-84A4-3BC9CCE58275}"/>
              </a:ext>
            </a:extLst>
          </p:cNvPr>
          <p:cNvSpPr>
            <a:spLocks noGrp="1"/>
          </p:cNvSpPr>
          <p:nvPr>
            <p:ph type="body" sz="quarter" idx="12"/>
          </p:nvPr>
        </p:nvSpPr>
        <p:spPr/>
        <p:txBody>
          <a:bodyPr/>
          <a:lstStyle/>
          <a:p>
            <a:r>
              <a:rPr lang="en-US"/>
              <a:t>Among All Passengers Surveyed, Top 2 Box (5=Very Satisfied/4)</a:t>
            </a:r>
          </a:p>
        </p:txBody>
      </p:sp>
      <p:graphicFrame>
        <p:nvGraphicFramePr>
          <p:cNvPr id="10" name="Chart-1" descr="orlink:ORRange558@'S26'!$F$8:$G$15€67108864€0€€0€0€0€0€€0">
            <a:extLst>
              <a:ext uri="{FF2B5EF4-FFF2-40B4-BE49-F238E27FC236}">
                <a16:creationId xmlns:a16="http://schemas.microsoft.com/office/drawing/2014/main" id="{8BDB8835-45AE-4B5E-B77D-3E814117C3CF}"/>
              </a:ext>
            </a:extLst>
          </p:cNvPr>
          <p:cNvGraphicFramePr>
            <a:graphicFrameLocks noGrp="1"/>
          </p:cNvGraphicFramePr>
          <p:nvPr>
            <p:ph sz="quarter" idx="18"/>
            <p:extLst>
              <p:ext uri="{D42A27DB-BD31-4B8C-83A1-F6EECF244321}">
                <p14:modId xmlns:p14="http://schemas.microsoft.com/office/powerpoint/2010/main" val="2133982200"/>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5">
            <a:extLst>
              <a:ext uri="{FF2B5EF4-FFF2-40B4-BE49-F238E27FC236}">
                <a16:creationId xmlns:a16="http://schemas.microsoft.com/office/drawing/2014/main" id="{D8E7CA64-4A6A-48E1-A40C-445F80A75B69}"/>
              </a:ext>
            </a:extLst>
          </p:cNvPr>
          <p:cNvSpPr>
            <a:spLocks noGrp="1"/>
          </p:cNvSpPr>
          <p:nvPr>
            <p:ph type="body" sz="quarter" idx="13"/>
          </p:nvPr>
        </p:nvSpPr>
        <p:spPr/>
        <p:txBody>
          <a:bodyPr/>
          <a:lstStyle/>
          <a:p>
            <a:r>
              <a:rPr lang="en-US" dirty="0"/>
              <a:t>Q13. And how would you rate these security items? </a:t>
            </a:r>
          </a:p>
        </p:txBody>
      </p:sp>
      <p:sp>
        <p:nvSpPr>
          <p:cNvPr id="42" name="TextBox 41">
            <a:extLst>
              <a:ext uri="{FF2B5EF4-FFF2-40B4-BE49-F238E27FC236}">
                <a16:creationId xmlns:a16="http://schemas.microsoft.com/office/drawing/2014/main" id="{53E7F2FD-7B30-4779-966C-4595DE4FF459}"/>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Security</a:t>
            </a:r>
          </a:p>
        </p:txBody>
      </p:sp>
      <p:sp>
        <p:nvSpPr>
          <p:cNvPr id="9" name="Text-8">
            <a:extLst>
              <a:ext uri="{FF2B5EF4-FFF2-40B4-BE49-F238E27FC236}">
                <a16:creationId xmlns:a16="http://schemas.microsoft.com/office/drawing/2014/main" id="{111A9CC1-90E6-4227-96BB-07BCCBD12C31}"/>
              </a:ext>
            </a:extLst>
          </p:cNvPr>
          <p:cNvSpPr>
            <a:spLocks noGrp="1"/>
          </p:cNvSpPr>
          <p:nvPr>
            <p:ph type="sldNum" sz="quarter" idx="22"/>
          </p:nvPr>
        </p:nvSpPr>
        <p:spPr/>
        <p:txBody>
          <a:bodyPr/>
          <a:lstStyle/>
          <a:p>
            <a:fld id="{304BD216-787B-4162-AFBC-E07635011B5E}" type="slidenum">
              <a:rPr lang="en-US" smtClean="0"/>
              <a:t>26</a:t>
            </a:fld>
            <a:endParaRPr lang="en-US"/>
          </a:p>
        </p:txBody>
      </p:sp>
      <p:sp>
        <p:nvSpPr>
          <p:cNvPr id="2" name="ORShape" descr="orlink:ORRange527@HELPER!$K$10€0€0€€0€0€0€0€€0">
            <a:extLst>
              <a:ext uri="{FF2B5EF4-FFF2-40B4-BE49-F238E27FC236}">
                <a16:creationId xmlns:a16="http://schemas.microsoft.com/office/drawing/2014/main" id="{E9FF76C4-1609-7D15-F35C-F678A6CC3224}"/>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9E210916-F7D7-894D-EEDA-42334B777E2B}"/>
              </a:ext>
            </a:extLst>
          </p:cNvPr>
          <p:cNvSpPr txBox="1">
            <a:spLocks/>
          </p:cNvSpPr>
          <p:nvPr/>
        </p:nvSpPr>
        <p:spPr>
          <a:xfrm>
            <a:off x="4499769" y="4964450"/>
            <a:ext cx="4384263" cy="164418"/>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41392996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sz="1200" dirty="0"/>
              <a:t>Leisure travelers were significantly more satisfied than business travelers with the </a:t>
            </a:r>
            <a:r>
              <a:rPr lang="en-US" sz="1200" i="1" dirty="0"/>
              <a:t>Professionalism of security check point staff.</a:t>
            </a:r>
          </a:p>
          <a:p>
            <a:r>
              <a:rPr lang="en-US" dirty="0"/>
              <a:t>There were no significant differences between concourses.</a:t>
            </a:r>
            <a:endParaRPr lang="en-US" sz="1200" dirty="0"/>
          </a:p>
        </p:txBody>
      </p:sp>
      <p:graphicFrame>
        <p:nvGraphicFramePr>
          <p:cNvPr id="10" name="ORTable" descr="orlink:ORRange559@'S27'!$F$9:$K$15¤2,0,0€33024€0€€0€0€0€0€€0">
            <a:extLst>
              <a:ext uri="{FF2B5EF4-FFF2-40B4-BE49-F238E27FC236}">
                <a16:creationId xmlns:a16="http://schemas.microsoft.com/office/drawing/2014/main" id="{595FCCE6-324C-48AC-AC8A-686ADAF9707A}"/>
              </a:ext>
            </a:extLst>
          </p:cNvPr>
          <p:cNvGraphicFramePr/>
          <p:nvPr>
            <p:custDataLst>
              <p:tags r:id="rId1"/>
            </p:custDataLst>
            <p:extLst>
              <p:ext uri="{D42A27DB-BD31-4B8C-83A1-F6EECF244321}">
                <p14:modId xmlns:p14="http://schemas.microsoft.com/office/powerpoint/2010/main" val="2274835600"/>
              </p:ext>
            </p:extLst>
          </p:nvPr>
        </p:nvGraphicFramePr>
        <p:xfrm>
          <a:off x="2959985" y="1240632"/>
          <a:ext cx="5943600" cy="2284687"/>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SECURITY CHECK POINT OVERALL</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dirty="0">
                          <a:solidFill>
                            <a:srgbClr val="000000"/>
                          </a:solidFill>
                          <a:effectLst/>
                          <a:latin typeface="+mn-lt"/>
                        </a:rPr>
                        <a:t>Ease of finding security check point location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dirty="0">
                          <a:solidFill>
                            <a:srgbClr val="000000"/>
                          </a:solidFill>
                          <a:effectLst/>
                          <a:latin typeface="+mn-lt"/>
                        </a:rPr>
                        <a:t>Condition and cleanliness of security check point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a:solidFill>
                            <a:srgbClr val="000000"/>
                          </a:solidFill>
                          <a:effectLst/>
                          <a:latin typeface="+mn-lt"/>
                        </a:rPr>
                        <a:t>Time required at security check point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a:solidFill>
                            <a:srgbClr val="000000"/>
                          </a:solidFill>
                          <a:effectLst/>
                          <a:latin typeface="+mn-lt"/>
                        </a:rPr>
                        <a:t>Professionalism of security check point staff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b="0" i="0" u="none" strike="noStrike">
                          <a:solidFill>
                            <a:srgbClr val="000000"/>
                          </a:solidFill>
                          <a:effectLst/>
                          <a:latin typeface="+mn-lt"/>
                        </a:rPr>
                        <a:t>Comfort and design in security check point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t"/>
                      <a:r>
                        <a:rPr lang="en-US" sz="900" b="0" i="0" u="none" strike="noStrike">
                          <a:solidFill>
                            <a:srgbClr val="000000"/>
                          </a:solidFill>
                          <a:effectLst/>
                          <a:latin typeface="+mn-lt"/>
                        </a:rPr>
                        <a:t>Ability of security check process to make you feel safe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27</a:t>
            </a:fld>
            <a:endParaRPr lang="en-US"/>
          </a:p>
        </p:txBody>
      </p:sp>
      <p:sp>
        <p:nvSpPr>
          <p:cNvPr id="4" name="Oval 3">
            <a:extLst>
              <a:ext uri="{FF2B5EF4-FFF2-40B4-BE49-F238E27FC236}">
                <a16:creationId xmlns:a16="http://schemas.microsoft.com/office/drawing/2014/main" id="{63DBDFB3-2B7D-66B6-798B-83E89DE7A015}"/>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Text-2">
            <a:extLst>
              <a:ext uri="{FF2B5EF4-FFF2-40B4-BE49-F238E27FC236}">
                <a16:creationId xmlns:a16="http://schemas.microsoft.com/office/drawing/2014/main" id="{C88EB64B-AB3D-8A24-A9DA-FCD484FE0B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6" name="Text-3">
            <a:extLst>
              <a:ext uri="{FF2B5EF4-FFF2-40B4-BE49-F238E27FC236}">
                <a16:creationId xmlns:a16="http://schemas.microsoft.com/office/drawing/2014/main" id="{CE82E87F-250A-23C8-3C9A-6F0E7F139457}"/>
              </a:ext>
            </a:extLst>
          </p:cNvPr>
          <p:cNvSpPr txBox="1">
            <a:spLocks/>
          </p:cNvSpPr>
          <p:nvPr/>
        </p:nvSpPr>
        <p:spPr>
          <a:xfrm>
            <a:off x="3438629" y="358966"/>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Security </a:t>
            </a:r>
          </a:p>
        </p:txBody>
      </p:sp>
      <p:sp>
        <p:nvSpPr>
          <p:cNvPr id="7" name="Text-4">
            <a:extLst>
              <a:ext uri="{FF2B5EF4-FFF2-40B4-BE49-F238E27FC236}">
                <a16:creationId xmlns:a16="http://schemas.microsoft.com/office/drawing/2014/main" id="{089E3478-4DA7-B53C-71F2-F20DB91F3393}"/>
              </a:ext>
            </a:extLst>
          </p:cNvPr>
          <p:cNvSpPr txBox="1">
            <a:spLocks/>
          </p:cNvSpPr>
          <p:nvPr/>
        </p:nvSpPr>
        <p:spPr>
          <a:xfrm>
            <a:off x="3438629" y="628686"/>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Top 2 Box (5=Very Satisfied/4)</a:t>
            </a:r>
          </a:p>
        </p:txBody>
      </p:sp>
      <p:sp>
        <p:nvSpPr>
          <p:cNvPr id="8" name="ORShape" descr="orlink:ORRange527@HELPER!$K$10€0€0€€0€0€0€0€€0">
            <a:extLst>
              <a:ext uri="{FF2B5EF4-FFF2-40B4-BE49-F238E27FC236}">
                <a16:creationId xmlns:a16="http://schemas.microsoft.com/office/drawing/2014/main" id="{68E24622-1D1F-E177-77EC-E8BC35ACE59D}"/>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D25477EA-AFA3-4B24-CC7B-0168059EB17C}"/>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8611253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4634DFBE-65C7-4F57-AF9F-B691EDAFBD81}"/>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24AC7A9C-E897-484B-B067-B8157DE2DBCB}"/>
              </a:ext>
            </a:extLst>
          </p:cNvPr>
          <p:cNvSpPr>
            <a:spLocks noGrp="1"/>
          </p:cNvSpPr>
          <p:nvPr>
            <p:ph type="title"/>
          </p:nvPr>
        </p:nvSpPr>
        <p:spPr/>
        <p:txBody>
          <a:bodyPr/>
          <a:lstStyle/>
          <a:p>
            <a:r>
              <a:rPr lang="en-US"/>
              <a:t>Satisfaction with Security Overall – TRENDING </a:t>
            </a:r>
          </a:p>
        </p:txBody>
      </p:sp>
      <p:sp>
        <p:nvSpPr>
          <p:cNvPr id="12" name="Text-3">
            <a:extLst>
              <a:ext uri="{FF2B5EF4-FFF2-40B4-BE49-F238E27FC236}">
                <a16:creationId xmlns:a16="http://schemas.microsoft.com/office/drawing/2014/main" id="{BC36697A-E6BF-4A5B-9DD7-2AF3303D476E}"/>
              </a:ext>
            </a:extLst>
          </p:cNvPr>
          <p:cNvSpPr>
            <a:spLocks noGrp="1"/>
          </p:cNvSpPr>
          <p:nvPr>
            <p:ph type="body" sz="quarter" idx="12"/>
          </p:nvPr>
        </p:nvSpPr>
        <p:spPr/>
        <p:txBody>
          <a:bodyPr/>
          <a:lstStyle/>
          <a:p>
            <a:r>
              <a:rPr lang="en-US"/>
              <a:t>Among All Passengers Surveyed, Top 2 Box (5=Very Satisfied/4)</a:t>
            </a:r>
          </a:p>
        </p:txBody>
      </p:sp>
      <p:graphicFrame>
        <p:nvGraphicFramePr>
          <p:cNvPr id="21" name="Chart-1" descr="orlink:ORRange560@'S28'!$F$8:$AE$9€67239936€0€€0€2€0€0€€0">
            <a:extLst>
              <a:ext uri="{FF2B5EF4-FFF2-40B4-BE49-F238E27FC236}">
                <a16:creationId xmlns:a16="http://schemas.microsoft.com/office/drawing/2014/main" id="{9C527F28-9873-46E3-B261-695D471AAF91}"/>
              </a:ext>
            </a:extLst>
          </p:cNvPr>
          <p:cNvGraphicFramePr>
            <a:graphicFrameLocks noGrp="1"/>
          </p:cNvGraphicFramePr>
          <p:nvPr>
            <p:ph sz="quarter" idx="18"/>
            <p:extLst>
              <p:ext uri="{D42A27DB-BD31-4B8C-83A1-F6EECF244321}">
                <p14:modId xmlns:p14="http://schemas.microsoft.com/office/powerpoint/2010/main" val="2851519187"/>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6A2602E9-C846-48B2-8FD0-FF47DFF591BC}"/>
              </a:ext>
            </a:extLst>
          </p:cNvPr>
          <p:cNvSpPr/>
          <p:nvPr/>
        </p:nvSpPr>
        <p:spPr>
          <a:xfrm>
            <a:off x="2174021" y="3742704"/>
            <a:ext cx="838200" cy="205184"/>
          </a:xfrm>
          <a:prstGeom prst="rect">
            <a:avLst/>
          </a:prstGeom>
          <a:noFill/>
        </p:spPr>
        <p:txBody>
          <a:bodyPr wrap="square" lIns="0" tIns="0" rIns="0" bIns="0" rtlCol="0" anchor="b">
            <a:noAutofit/>
          </a:bodyPr>
          <a:lstStyle/>
          <a:p>
            <a:pPr algn="ctr"/>
            <a:r>
              <a:rPr lang="en-US" sz="600">
                <a:solidFill>
                  <a:srgbClr val="000000">
                    <a:lumMod val="50000"/>
                    <a:lumOff val="50000"/>
                  </a:srgbClr>
                </a:solidFill>
              </a:rPr>
              <a:t>** due to Covid-19, no data was collected in Q2 2020</a:t>
            </a:r>
          </a:p>
        </p:txBody>
      </p:sp>
      <p:sp>
        <p:nvSpPr>
          <p:cNvPr id="14" name="TextBox 13">
            <a:extLst>
              <a:ext uri="{FF2B5EF4-FFF2-40B4-BE49-F238E27FC236}">
                <a16:creationId xmlns:a16="http://schemas.microsoft.com/office/drawing/2014/main" id="{498FF12A-FE33-4522-BE18-F047E5A1A614}"/>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5" name="TextBox 14">
            <a:extLst>
              <a:ext uri="{FF2B5EF4-FFF2-40B4-BE49-F238E27FC236}">
                <a16:creationId xmlns:a16="http://schemas.microsoft.com/office/drawing/2014/main" id="{B148D6CF-E644-466C-A2F4-1C49D5AC9710}"/>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D1943E0A-BBDD-4A08-B7A0-3627C32B09B2}"/>
              </a:ext>
            </a:extLst>
          </p:cNvPr>
          <p:cNvSpPr>
            <a:spLocks noGrp="1"/>
          </p:cNvSpPr>
          <p:nvPr>
            <p:ph type="body" sz="quarter" idx="13"/>
          </p:nvPr>
        </p:nvSpPr>
        <p:spPr/>
        <p:txBody>
          <a:bodyPr/>
          <a:lstStyle/>
          <a:p>
            <a:r>
              <a:rPr lang="en-US"/>
              <a:t>Q13. And how would you rate these security items?</a:t>
            </a:r>
          </a:p>
        </p:txBody>
      </p:sp>
      <p:sp>
        <p:nvSpPr>
          <p:cNvPr id="9" name="Text-7">
            <a:extLst>
              <a:ext uri="{FF2B5EF4-FFF2-40B4-BE49-F238E27FC236}">
                <a16:creationId xmlns:a16="http://schemas.microsoft.com/office/drawing/2014/main" id="{75D3FD96-13E1-4152-B094-C514BD392598}"/>
              </a:ext>
            </a:extLst>
          </p:cNvPr>
          <p:cNvSpPr>
            <a:spLocks noGrp="1"/>
          </p:cNvSpPr>
          <p:nvPr>
            <p:ph type="sldNum" sz="quarter" idx="22"/>
          </p:nvPr>
        </p:nvSpPr>
        <p:spPr/>
        <p:txBody>
          <a:bodyPr/>
          <a:lstStyle/>
          <a:p>
            <a:fld id="{304BD216-787B-4162-AFBC-E07635011B5E}" type="slidenum">
              <a:rPr lang="en-US" smtClean="0"/>
              <a:t>28</a:t>
            </a:fld>
            <a:endParaRPr lang="en-US"/>
          </a:p>
        </p:txBody>
      </p:sp>
      <p:pic>
        <p:nvPicPr>
          <p:cNvPr id="4" name="logo:Chart-1;ORIconShape21;1;3">
            <a:extLst>
              <a:ext uri="{FF2B5EF4-FFF2-40B4-BE49-F238E27FC236}">
                <a16:creationId xmlns:a16="http://schemas.microsoft.com/office/drawing/2014/main" id="{7C954281-E468-AA43-73ED-9B81F21B8112}"/>
              </a:ext>
            </a:extLst>
          </p:cNvPr>
          <p:cNvPicPr>
            <a:picLocks noChangeAspect="1"/>
          </p:cNvPicPr>
          <p:nvPr/>
        </p:nvPicPr>
        <p:blipFill>
          <a:blip r:embed="rId4"/>
          <a:stretch>
            <a:fillRect/>
          </a:stretch>
        </p:blipFill>
        <p:spPr>
          <a:xfrm>
            <a:off x="1547367" y="1158905"/>
            <a:ext cx="396240" cy="233172"/>
          </a:xfrm>
          <a:prstGeom prst="rect">
            <a:avLst/>
          </a:prstGeom>
        </p:spPr>
      </p:pic>
      <p:sp>
        <p:nvSpPr>
          <p:cNvPr id="5" name="logo:Chart-1;ORIconShape51;1;8">
            <a:extLst>
              <a:ext uri="{FF2B5EF4-FFF2-40B4-BE49-F238E27FC236}">
                <a16:creationId xmlns:a16="http://schemas.microsoft.com/office/drawing/2014/main" id="{771834A9-4E55-CEE9-3D5F-F10EC1B1D69E}"/>
              </a:ext>
            </a:extLst>
          </p:cNvPr>
          <p:cNvSpPr/>
          <p:nvPr/>
        </p:nvSpPr>
        <p:spPr>
          <a:xfrm>
            <a:off x="3997576" y="1306167"/>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6" name="logo:Chart-1;ORIconShape51;1;9">
            <a:extLst>
              <a:ext uri="{FF2B5EF4-FFF2-40B4-BE49-F238E27FC236}">
                <a16:creationId xmlns:a16="http://schemas.microsoft.com/office/drawing/2014/main" id="{B5F38956-3F55-57BE-1BAA-B53892E8A14B}"/>
              </a:ext>
            </a:extLst>
          </p:cNvPr>
          <p:cNvSpPr/>
          <p:nvPr/>
        </p:nvSpPr>
        <p:spPr>
          <a:xfrm>
            <a:off x="4483639" y="1360781"/>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16" name="logo:Chart-1;ORIconShape21;1;11">
            <a:extLst>
              <a:ext uri="{FF2B5EF4-FFF2-40B4-BE49-F238E27FC236}">
                <a16:creationId xmlns:a16="http://schemas.microsoft.com/office/drawing/2014/main" id="{B233ECCE-3B1B-79D6-5339-9D93063BB989}"/>
              </a:ext>
            </a:extLst>
          </p:cNvPr>
          <p:cNvPicPr>
            <a:picLocks noChangeAspect="1"/>
          </p:cNvPicPr>
          <p:nvPr/>
        </p:nvPicPr>
        <p:blipFill>
          <a:blip r:embed="rId4"/>
          <a:stretch>
            <a:fillRect/>
          </a:stretch>
        </p:blipFill>
        <p:spPr>
          <a:xfrm>
            <a:off x="5473827" y="1236328"/>
            <a:ext cx="396240" cy="233172"/>
          </a:xfrm>
          <a:prstGeom prst="rect">
            <a:avLst/>
          </a:prstGeom>
        </p:spPr>
      </p:pic>
      <p:pic>
        <p:nvPicPr>
          <p:cNvPr id="17" name="logo:Chart-1;ORIconShape71;1;12">
            <a:extLst>
              <a:ext uri="{FF2B5EF4-FFF2-40B4-BE49-F238E27FC236}">
                <a16:creationId xmlns:a16="http://schemas.microsoft.com/office/drawing/2014/main" id="{9B4821CF-44B9-DA4D-4777-7C75E705F0CF}"/>
              </a:ext>
            </a:extLst>
          </p:cNvPr>
          <p:cNvPicPr>
            <a:picLocks noChangeAspect="1"/>
          </p:cNvPicPr>
          <p:nvPr/>
        </p:nvPicPr>
        <p:blipFill>
          <a:blip r:embed="rId5"/>
          <a:stretch>
            <a:fillRect/>
          </a:stretch>
        </p:blipFill>
        <p:spPr>
          <a:xfrm>
            <a:off x="5961772" y="1446703"/>
            <a:ext cx="409956" cy="260604"/>
          </a:xfrm>
          <a:prstGeom prst="rect">
            <a:avLst/>
          </a:prstGeom>
        </p:spPr>
      </p:pic>
      <p:pic>
        <p:nvPicPr>
          <p:cNvPr id="22" name="logo:Chart-1;ORIconShape21;1;13">
            <a:extLst>
              <a:ext uri="{FF2B5EF4-FFF2-40B4-BE49-F238E27FC236}">
                <a16:creationId xmlns:a16="http://schemas.microsoft.com/office/drawing/2014/main" id="{BAEEBE8D-F9A2-DF77-22CB-46EC7E0A21F5}"/>
              </a:ext>
            </a:extLst>
          </p:cNvPr>
          <p:cNvPicPr>
            <a:picLocks noChangeAspect="1"/>
          </p:cNvPicPr>
          <p:nvPr/>
        </p:nvPicPr>
        <p:blipFill>
          <a:blip r:embed="rId4"/>
          <a:stretch>
            <a:fillRect/>
          </a:stretch>
        </p:blipFill>
        <p:spPr>
          <a:xfrm>
            <a:off x="6466736" y="1277131"/>
            <a:ext cx="396240" cy="233172"/>
          </a:xfrm>
          <a:prstGeom prst="rect">
            <a:avLst/>
          </a:prstGeom>
        </p:spPr>
      </p:pic>
      <p:sp>
        <p:nvSpPr>
          <p:cNvPr id="24" name="logo:Chart-1;ORIconShape41;1;14">
            <a:extLst>
              <a:ext uri="{FF2B5EF4-FFF2-40B4-BE49-F238E27FC236}">
                <a16:creationId xmlns:a16="http://schemas.microsoft.com/office/drawing/2014/main" id="{969225C4-B8AA-EEEA-989F-3EB881ED7B58}"/>
              </a:ext>
            </a:extLst>
          </p:cNvPr>
          <p:cNvSpPr/>
          <p:nvPr/>
        </p:nvSpPr>
        <p:spPr>
          <a:xfrm>
            <a:off x="6914108" y="1256756"/>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5" name="logo:Chart-1;ORIconShape41;1;16">
            <a:extLst>
              <a:ext uri="{FF2B5EF4-FFF2-40B4-BE49-F238E27FC236}">
                <a16:creationId xmlns:a16="http://schemas.microsoft.com/office/drawing/2014/main" id="{BE89EE02-F716-2F17-FD42-BF218767BFF2}"/>
              </a:ext>
            </a:extLst>
          </p:cNvPr>
          <p:cNvSpPr/>
          <p:nvPr/>
        </p:nvSpPr>
        <p:spPr>
          <a:xfrm>
            <a:off x="7913633" y="1256447"/>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ORShape" descr="orlink:ORRange527@HELPER!$K$10€0€0€€0€0€0€0€€0">
            <a:extLst>
              <a:ext uri="{FF2B5EF4-FFF2-40B4-BE49-F238E27FC236}">
                <a16:creationId xmlns:a16="http://schemas.microsoft.com/office/drawing/2014/main" id="{35798AB2-5579-9859-22A9-7C0531574553}"/>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4C31810D-269F-2C33-D2CF-8830DA323883}"/>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7114957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1"/>
          <p:cNvSpPr>
            <a:spLocks noGrp="1"/>
          </p:cNvSpPr>
          <p:nvPr>
            <p:ph type="title"/>
          </p:nvPr>
        </p:nvSpPr>
        <p:spPr/>
        <p:txBody>
          <a:bodyPr/>
          <a:lstStyle/>
          <a:p>
            <a:r>
              <a:rPr lang="en-US"/>
              <a:t>Methodology</a:t>
            </a:r>
          </a:p>
        </p:txBody>
      </p:sp>
      <p:sp>
        <p:nvSpPr>
          <p:cNvPr id="15" name="Oval 14">
            <a:extLst>
              <a:ext uri="{FF2B5EF4-FFF2-40B4-BE49-F238E27FC236}">
                <a16:creationId xmlns:a16="http://schemas.microsoft.com/office/drawing/2014/main" id="{661A3735-7B75-48AA-BE93-BB36C8B13F35}"/>
              </a:ext>
            </a:extLst>
          </p:cNvPr>
          <p:cNvSpPr>
            <a:spLocks noChangeAspect="1"/>
          </p:cNvSpPr>
          <p:nvPr/>
        </p:nvSpPr>
        <p:spPr>
          <a:xfrm>
            <a:off x="1203132" y="1587927"/>
            <a:ext cx="890954" cy="8909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Picture 128" descr="P:\Public\Icons\- ICON LIBRARY\Icons - White\interview.png">
            <a:extLst>
              <a:ext uri="{FF2B5EF4-FFF2-40B4-BE49-F238E27FC236}">
                <a16:creationId xmlns:a16="http://schemas.microsoft.com/office/drawing/2014/main" id="{F75DA719-4235-4A96-984D-04FB6C5B0CA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16682" y="1701477"/>
            <a:ext cx="663854" cy="663854"/>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626A6C29-62DD-42E9-9EDD-11232669ABED}"/>
              </a:ext>
            </a:extLst>
          </p:cNvPr>
          <p:cNvSpPr>
            <a:spLocks noChangeAspect="1"/>
          </p:cNvSpPr>
          <p:nvPr/>
        </p:nvSpPr>
        <p:spPr>
          <a:xfrm>
            <a:off x="4139349" y="1587927"/>
            <a:ext cx="890954" cy="890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03" descr="P:\Public\Icons\- ICON LIBRARY\Icons - White\documentcorner.png">
            <a:extLst>
              <a:ext uri="{FF2B5EF4-FFF2-40B4-BE49-F238E27FC236}">
                <a16:creationId xmlns:a16="http://schemas.microsoft.com/office/drawing/2014/main" id="{6339FDAA-BCF3-44B2-A6D2-0CCD9FC1535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252899" y="1701477"/>
            <a:ext cx="663854" cy="663854"/>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686F7ED9-E6FA-4A8E-8E45-8F54022A199D}"/>
              </a:ext>
            </a:extLst>
          </p:cNvPr>
          <p:cNvSpPr>
            <a:spLocks noChangeAspect="1"/>
          </p:cNvSpPr>
          <p:nvPr/>
        </p:nvSpPr>
        <p:spPr>
          <a:xfrm>
            <a:off x="7053883" y="1587927"/>
            <a:ext cx="890954" cy="8909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63" descr="P:\Public\Icons\- ICON LIBRARY\Icons - White\analysis.png">
            <a:extLst>
              <a:ext uri="{FF2B5EF4-FFF2-40B4-BE49-F238E27FC236}">
                <a16:creationId xmlns:a16="http://schemas.microsoft.com/office/drawing/2014/main" id="{55519ED1-BA24-4299-913C-05ECBE2D78FC}"/>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167433" y="1701477"/>
            <a:ext cx="663854" cy="663854"/>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13">
            <a:extLst>
              <a:ext uri="{FF2B5EF4-FFF2-40B4-BE49-F238E27FC236}">
                <a16:creationId xmlns:a16="http://schemas.microsoft.com/office/drawing/2014/main" id="{0B809CD1-32DC-463C-950C-3F36A88DDD69}"/>
              </a:ext>
            </a:extLst>
          </p:cNvPr>
          <p:cNvSpPr txBox="1"/>
          <p:nvPr/>
        </p:nvSpPr>
        <p:spPr>
          <a:xfrm>
            <a:off x="322729" y="2504996"/>
            <a:ext cx="2651760" cy="226711"/>
          </a:xfrm>
          <a:prstGeom prst="rect">
            <a:avLst/>
          </a:prstGeom>
        </p:spPr>
        <p:txBody>
          <a:bodyPr vert="horz" lIns="0" tIns="0" rIns="0" bIns="0" rtlCol="0" anchor="t" anchorCtr="0">
            <a:noAutofit/>
          </a:bodyPr>
          <a:lstStyle>
            <a:lvl1pPr marL="0" indent="0" algn="l" defTabSz="914400" rtl="0" eaLnBrk="1" latinLnBrk="0" hangingPunct="1">
              <a:spcBef>
                <a:spcPct val="0"/>
              </a:spcBef>
              <a:spcAft>
                <a:spcPct val="0"/>
              </a:spcAft>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0"/>
              </a:spcBef>
              <a:spcAft>
                <a:spcPct val="0"/>
              </a:spcAft>
              <a:buClr>
                <a:schemeClr val="accent1"/>
              </a:buClr>
              <a:buFont typeface="Arial Narrow" panose="020B060602020203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0"/>
              </a:spcBef>
              <a:spcAft>
                <a:spcPct val="0"/>
              </a:spcAft>
              <a:buClr>
                <a:schemeClr val="accent1"/>
              </a:buClr>
              <a:buFont typeface="Arial Narrow" panose="020B060602020203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Aft>
                <a:spcPts val="400"/>
              </a:spcAft>
              <a:buClr>
                <a:schemeClr val="accent1"/>
              </a:buClr>
            </a:pPr>
            <a:r>
              <a:rPr lang="en-US" b="1">
                <a:solidFill>
                  <a:schemeClr val="accent1"/>
                </a:solidFill>
              </a:rPr>
              <a:t>Sample</a:t>
            </a:r>
            <a:endParaRPr lang="en-US" sz="1050"/>
          </a:p>
        </p:txBody>
      </p:sp>
      <p:sp>
        <p:nvSpPr>
          <p:cNvPr id="29" name="Text Placeholder 13">
            <a:extLst>
              <a:ext uri="{FF2B5EF4-FFF2-40B4-BE49-F238E27FC236}">
                <a16:creationId xmlns:a16="http://schemas.microsoft.com/office/drawing/2014/main" id="{261F6E0C-833B-4155-AA73-393FA2175FCF}"/>
              </a:ext>
            </a:extLst>
          </p:cNvPr>
          <p:cNvSpPr txBox="1"/>
          <p:nvPr/>
        </p:nvSpPr>
        <p:spPr>
          <a:xfrm>
            <a:off x="3258946" y="2504996"/>
            <a:ext cx="2651760" cy="226711"/>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ts val="400"/>
              </a:spcAft>
              <a:buClr>
                <a:schemeClr val="accent1"/>
              </a:buClr>
            </a:pPr>
            <a:r>
              <a:rPr lang="en-US" b="1">
                <a:solidFill>
                  <a:schemeClr val="accent2"/>
                </a:solidFill>
              </a:rPr>
              <a:t>Reporting</a:t>
            </a:r>
            <a:endParaRPr lang="en-US" sz="1050"/>
          </a:p>
        </p:txBody>
      </p:sp>
      <p:sp>
        <p:nvSpPr>
          <p:cNvPr id="28" name="Text Placeholder 13">
            <a:extLst>
              <a:ext uri="{FF2B5EF4-FFF2-40B4-BE49-F238E27FC236}">
                <a16:creationId xmlns:a16="http://schemas.microsoft.com/office/drawing/2014/main" id="{8409FE42-230C-4B77-8540-78F2F94450DB}"/>
              </a:ext>
            </a:extLst>
          </p:cNvPr>
          <p:cNvSpPr txBox="1"/>
          <p:nvPr/>
        </p:nvSpPr>
        <p:spPr>
          <a:xfrm>
            <a:off x="6173480" y="2504996"/>
            <a:ext cx="2651760" cy="226711"/>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ts val="400"/>
              </a:spcAft>
              <a:buClr>
                <a:schemeClr val="accent1"/>
              </a:buClr>
            </a:pPr>
            <a:r>
              <a:rPr lang="en-US" b="1">
                <a:solidFill>
                  <a:schemeClr val="accent3"/>
                </a:solidFill>
              </a:rPr>
              <a:t>Analysis</a:t>
            </a:r>
            <a:endParaRPr lang="en-US" sz="1050">
              <a:solidFill>
                <a:schemeClr val="accent3"/>
              </a:solidFill>
            </a:endParaRPr>
          </a:p>
        </p:txBody>
      </p:sp>
      <p:sp>
        <p:nvSpPr>
          <p:cNvPr id="12" name="Text Placeholder 13"/>
          <p:cNvSpPr txBox="1"/>
          <p:nvPr/>
        </p:nvSpPr>
        <p:spPr>
          <a:xfrm>
            <a:off x="311888" y="2802731"/>
            <a:ext cx="2673443" cy="1741468"/>
          </a:xfrm>
          <a:prstGeom prst="rect">
            <a:avLst/>
          </a:prstGeom>
          <a:solidFill>
            <a:schemeClr val="bg1"/>
          </a:solidFill>
        </p:spPr>
        <p:txBody>
          <a:bodyPr vert="horz" lIns="0" tIns="0" rIns="0" bIns="0" rtlCol="0" anchor="t" anchorCtr="0">
            <a:noAutofit/>
          </a:bodyPr>
          <a:lstStyle>
            <a:lvl1pPr marL="0" indent="0" algn="l" defTabSz="914400" rtl="0" eaLnBrk="1" latinLnBrk="0" hangingPunct="1">
              <a:spcBef>
                <a:spcPct val="0"/>
              </a:spcBef>
              <a:spcAft>
                <a:spcPct val="0"/>
              </a:spcAft>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0"/>
              </a:spcBef>
              <a:spcAft>
                <a:spcPct val="0"/>
              </a:spcAft>
              <a:buClr>
                <a:schemeClr val="accent1"/>
              </a:buClr>
              <a:buFont typeface="Arial Narrow" panose="020B060602020203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0"/>
              </a:spcBef>
              <a:spcAft>
                <a:spcPct val="0"/>
              </a:spcAft>
              <a:buClr>
                <a:schemeClr val="accent1"/>
              </a:buClr>
              <a:buFont typeface="Arial Narrow" panose="020B060602020203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0650" lvl="2" indent="-120650">
              <a:spcAft>
                <a:spcPts val="400"/>
              </a:spcAft>
              <a:buFont typeface="Arial" panose="020B0604020202020204" pitchFamily="34" charset="0"/>
              <a:buChar char="•"/>
            </a:pPr>
            <a:r>
              <a:rPr lang="en-US" sz="1000" dirty="0"/>
              <a:t>424 surveys were completed by departing passengers between July and September 2023.</a:t>
            </a:r>
          </a:p>
          <a:p>
            <a:pPr marL="120650" lvl="2" indent="-120650">
              <a:spcAft>
                <a:spcPts val="400"/>
              </a:spcAft>
              <a:buFont typeface="Arial" panose="020B0604020202020204" pitchFamily="34" charset="0"/>
              <a:buChar char="•"/>
            </a:pPr>
            <a:r>
              <a:rPr lang="en-US" sz="1000" dirty="0"/>
              <a:t>The passengers were selected by a trained interviewer using random selection procedures in gate areas.</a:t>
            </a:r>
          </a:p>
          <a:p>
            <a:pPr marL="120650" lvl="2" indent="-120650">
              <a:spcAft>
                <a:spcPts val="400"/>
              </a:spcAft>
              <a:buFont typeface="Arial" panose="020B0604020202020204" pitchFamily="34" charset="0"/>
              <a:buChar char="•"/>
            </a:pPr>
            <a:r>
              <a:rPr lang="en-US" sz="1000" dirty="0"/>
              <a:t>The interviewer gave passengers a “postcard” with the survey link and a QR code (or offered them to take a photo of the postcard if they preferred), and passengers completed the survey on their own devices.</a:t>
            </a:r>
          </a:p>
          <a:p>
            <a:pPr marL="120650" lvl="2" indent="-120650">
              <a:spcAft>
                <a:spcPts val="400"/>
              </a:spcAft>
              <a:buFont typeface="Arial" panose="020B0604020202020204" pitchFamily="34" charset="0"/>
              <a:buChar char="•"/>
            </a:pPr>
            <a:r>
              <a:rPr lang="en-US" sz="1000" dirty="0"/>
              <a:t>A $3 Amazon gift card was offered as an incentive.</a:t>
            </a:r>
          </a:p>
        </p:txBody>
      </p:sp>
      <p:sp>
        <p:nvSpPr>
          <p:cNvPr id="14" name="Text Placeholder 13"/>
          <p:cNvSpPr txBox="1"/>
          <p:nvPr/>
        </p:nvSpPr>
        <p:spPr>
          <a:xfrm>
            <a:off x="3526883" y="2802731"/>
            <a:ext cx="2115886" cy="1819275"/>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0650" lvl="2" indent="-120650">
              <a:spcBef>
                <a:spcPct val="0"/>
              </a:spcBef>
              <a:spcAft>
                <a:spcPts val="400"/>
              </a:spcAft>
              <a:buClr>
                <a:schemeClr val="accent2"/>
              </a:buClr>
            </a:pPr>
            <a:r>
              <a:rPr lang="en-US" sz="1000" dirty="0"/>
              <a:t>A five-point scale was used where 1 is </a:t>
            </a:r>
            <a:br>
              <a:rPr lang="en-US" sz="1000" dirty="0"/>
            </a:br>
            <a:r>
              <a:rPr lang="en-US" sz="1000" dirty="0"/>
              <a:t>Very Dissatisfied and 5 is Very Satisfied.</a:t>
            </a:r>
          </a:p>
          <a:p>
            <a:pPr marL="120650" lvl="2" indent="-120650">
              <a:spcBef>
                <a:spcPct val="0"/>
              </a:spcBef>
              <a:spcAft>
                <a:spcPts val="400"/>
              </a:spcAft>
              <a:buClr>
                <a:schemeClr val="accent2"/>
              </a:buClr>
            </a:pPr>
            <a:r>
              <a:rPr lang="en-US" sz="1000" dirty="0"/>
              <a:t>This summary reports on Top 2 Box scores (those rating the item a 4 or 5).</a:t>
            </a:r>
          </a:p>
          <a:p>
            <a:pPr marL="120650" lvl="2" indent="-120650">
              <a:spcBef>
                <a:spcPct val="0"/>
              </a:spcBef>
              <a:spcAft>
                <a:spcPts val="400"/>
              </a:spcAft>
              <a:buClr>
                <a:schemeClr val="accent2"/>
              </a:buClr>
            </a:pPr>
            <a:r>
              <a:rPr lang="en-US" sz="1000" dirty="0"/>
              <a:t>Some numbers may not add to 100% due to rounding.</a:t>
            </a:r>
          </a:p>
          <a:p>
            <a:pPr marL="120650" lvl="2" indent="-120650">
              <a:spcBef>
                <a:spcPct val="0"/>
              </a:spcBef>
              <a:spcAft>
                <a:spcPts val="400"/>
              </a:spcAft>
              <a:buClr>
                <a:schemeClr val="accent2"/>
              </a:buClr>
            </a:pPr>
            <a:r>
              <a:rPr lang="en-US" sz="1000" dirty="0"/>
              <a:t>Low base sizes (n&lt;50) and insufficient base sizes (n&lt;30) are indicated where applicable. </a:t>
            </a:r>
          </a:p>
        </p:txBody>
      </p:sp>
      <p:sp>
        <p:nvSpPr>
          <p:cNvPr id="13" name="Text Placeholder 13"/>
          <p:cNvSpPr txBox="1"/>
          <p:nvPr/>
        </p:nvSpPr>
        <p:spPr>
          <a:xfrm>
            <a:off x="6173480" y="2802731"/>
            <a:ext cx="2651760" cy="2047875"/>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0650" lvl="2" indent="-120650">
              <a:spcBef>
                <a:spcPct val="0"/>
              </a:spcBef>
              <a:spcAft>
                <a:spcPts val="400"/>
              </a:spcAft>
              <a:buClr>
                <a:schemeClr val="accent3"/>
              </a:buClr>
            </a:pPr>
            <a:r>
              <a:rPr lang="en-US" sz="1000" dirty="0"/>
              <a:t>The total results have a statistical accuracy of +/- 4.8 percent at the 95% confidence level.</a:t>
            </a:r>
          </a:p>
          <a:p>
            <a:pPr marL="120650" lvl="2" indent="-120650">
              <a:spcBef>
                <a:spcPct val="0"/>
              </a:spcBef>
              <a:spcAft>
                <a:spcPts val="400"/>
              </a:spcAft>
              <a:buClr>
                <a:schemeClr val="accent3"/>
              </a:buClr>
            </a:pPr>
            <a:r>
              <a:rPr lang="en-US" sz="1000" dirty="0"/>
              <a:t>Comparisons between business and leisure travelers and passengers in Concourses A, B, and C are included at the 95% confidence level.</a:t>
            </a:r>
          </a:p>
          <a:p>
            <a:pPr marL="120650" lvl="2" indent="-120650">
              <a:spcBef>
                <a:spcPct val="0"/>
              </a:spcBef>
              <a:spcAft>
                <a:spcPts val="400"/>
              </a:spcAft>
              <a:buClr>
                <a:schemeClr val="accent3"/>
              </a:buClr>
            </a:pPr>
            <a:r>
              <a:rPr lang="en-US" sz="1000" dirty="0"/>
              <a:t>Regression analysis was employed to determine key drivers of satisfaction. This ties together the impact of individual business areas on overall satisfaction. Thus, improving the areas that have the highest impact on satisfaction has the best return on investment. Top 3 drivers are highlighted for each business area.</a:t>
            </a:r>
          </a:p>
        </p:txBody>
      </p:sp>
      <p:sp>
        <p:nvSpPr>
          <p:cNvPr id="4" name="Text-4"/>
          <p:cNvSpPr>
            <a:spLocks noGrp="1"/>
          </p:cNvSpPr>
          <p:nvPr>
            <p:ph type="sldNum" sz="quarter" idx="12"/>
          </p:nvPr>
        </p:nvSpPr>
        <p:spPr/>
        <p:txBody>
          <a:bodyPr/>
          <a:lstStyle/>
          <a:p>
            <a:fld id="{304BD216-787B-4162-AFBC-E07635011B5E}" type="slidenum">
              <a:rPr lang="en-US" smtClean="0"/>
              <a:t>2</a:t>
            </a:fld>
            <a:endParaRPr lang="en-US"/>
          </a:p>
        </p:txBody>
      </p:sp>
      <p:sp>
        <p:nvSpPr>
          <p:cNvPr id="6" name="ORShape" descr="orlink:ORRange527@HELPER!$K$10€0€0€€0€0€0€0€€0">
            <a:extLst>
              <a:ext uri="{FF2B5EF4-FFF2-40B4-BE49-F238E27FC236}">
                <a16:creationId xmlns:a16="http://schemas.microsoft.com/office/drawing/2014/main" id="{EF5068B1-9BF0-3588-0A80-07C5A31C5A52}"/>
              </a:ext>
            </a:extLst>
          </p:cNvPr>
          <p:cNvSpPr>
            <a:spLocks noGrp="1"/>
          </p:cNvSpPr>
          <p:nvPr>
            <p:ph type="dt" sz="half" idx="10"/>
          </p:nvPr>
        </p:nvSpPr>
        <p:spPr>
          <a:xfrm>
            <a:off x="228798" y="5025721"/>
            <a:ext cx="2654062" cy="103147"/>
          </a:xfrm>
        </p:spPr>
        <p:txBody>
          <a:body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0B38B392-FB04-1AE3-DC85-A8C773FCC338}"/>
              </a:ext>
            </a:extLst>
          </p:cNvPr>
          <p:cNvSpPr>
            <a:spLocks noGrp="1"/>
          </p:cNvSpPr>
          <p:nvPr>
            <p:ph type="ftr" sz="quarter" idx="11"/>
          </p:nvPr>
        </p:nvSpPr>
        <p:spPr>
          <a:xfrm>
            <a:off x="4804570" y="5025721"/>
            <a:ext cx="3857994" cy="103147"/>
          </a:xfrm>
        </p:spPr>
        <p:txBody>
          <a:bodyPr/>
          <a:lstStyle/>
          <a:p>
            <a:r>
              <a:rPr lang="en-US" dirty="0"/>
              <a:t>Birmingham-Shuttlesworth International Airport Passenger Satisfaction Study - July - September 2023</a:t>
            </a:r>
          </a:p>
        </p:txBody>
      </p:sp>
    </p:spTree>
    <p:extLst>
      <p:ext uri="{BB962C8B-B14F-4D97-AF65-F5344CB8AC3E}">
        <p14:creationId xmlns:p14="http://schemas.microsoft.com/office/powerpoint/2010/main" val="40991624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1">
            <a:extLst>
              <a:ext uri="{FF2B5EF4-FFF2-40B4-BE49-F238E27FC236}">
                <a16:creationId xmlns:a16="http://schemas.microsoft.com/office/drawing/2014/main" id="{0C2B2569-59F3-4764-A660-BD8E9B3D6FEE}"/>
              </a:ext>
            </a:extLst>
          </p:cNvPr>
          <p:cNvSpPr>
            <a:spLocks noGrp="1"/>
          </p:cNvSpPr>
          <p:nvPr>
            <p:ph type="body" sz="quarter" idx="19"/>
          </p:nvPr>
        </p:nvSpPr>
        <p:spPr/>
        <p:txBody>
          <a:bodyPr/>
          <a:lstStyle/>
          <a:p>
            <a:r>
              <a:rPr lang="en-US" dirty="0"/>
              <a:t>Passengers surveyed reported that it took an average of eight minutes to get processed through the security checkpoint. </a:t>
            </a:r>
          </a:p>
        </p:txBody>
      </p:sp>
      <p:pic>
        <p:nvPicPr>
          <p:cNvPr id="31" name="Text-2">
            <a:extLst>
              <a:ext uri="{FF2B5EF4-FFF2-40B4-BE49-F238E27FC236}">
                <a16:creationId xmlns:a16="http://schemas.microsoft.com/office/drawing/2014/main" id="{CF10D1BC-E2AA-4473-8A0A-46F5B3ABE0A0}"/>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3" name="Text-3">
            <a:extLst>
              <a:ext uri="{FF2B5EF4-FFF2-40B4-BE49-F238E27FC236}">
                <a16:creationId xmlns:a16="http://schemas.microsoft.com/office/drawing/2014/main" id="{4BC767F1-3058-4359-BC53-5F5AA4566B70}"/>
              </a:ext>
            </a:extLst>
          </p:cNvPr>
          <p:cNvSpPr>
            <a:spLocks noGrp="1"/>
          </p:cNvSpPr>
          <p:nvPr>
            <p:ph type="title"/>
          </p:nvPr>
        </p:nvSpPr>
        <p:spPr/>
        <p:txBody>
          <a:bodyPr/>
          <a:lstStyle/>
          <a:p>
            <a:r>
              <a:rPr lang="en-US"/>
              <a:t>Time Through Security</a:t>
            </a:r>
          </a:p>
        </p:txBody>
      </p:sp>
      <p:sp>
        <p:nvSpPr>
          <p:cNvPr id="25" name="Text-4">
            <a:extLst>
              <a:ext uri="{FF2B5EF4-FFF2-40B4-BE49-F238E27FC236}">
                <a16:creationId xmlns:a16="http://schemas.microsoft.com/office/drawing/2014/main" id="{0ACD6E6E-3754-4A4C-A1F2-86AC0420CF0B}"/>
              </a:ext>
            </a:extLst>
          </p:cNvPr>
          <p:cNvSpPr>
            <a:spLocks noGrp="1"/>
          </p:cNvSpPr>
          <p:nvPr>
            <p:ph type="body" sz="quarter" idx="12"/>
          </p:nvPr>
        </p:nvSpPr>
        <p:spPr/>
        <p:txBody>
          <a:bodyPr/>
          <a:lstStyle/>
          <a:p>
            <a:r>
              <a:rPr lang="en-US"/>
              <a:t>Among All Passengers Surveyed</a:t>
            </a:r>
          </a:p>
        </p:txBody>
      </p:sp>
      <p:graphicFrame>
        <p:nvGraphicFramePr>
          <p:cNvPr id="10" name="Chart-1" descr="orlink:ORRange562@'S29'!$F$8:$G$14€0€0€€0€0€0€0€€0">
            <a:extLst>
              <a:ext uri="{FF2B5EF4-FFF2-40B4-BE49-F238E27FC236}">
                <a16:creationId xmlns:a16="http://schemas.microsoft.com/office/drawing/2014/main" id="{422042C1-6435-4C50-9540-4A3B8130010C}"/>
              </a:ext>
            </a:extLst>
          </p:cNvPr>
          <p:cNvGraphicFramePr>
            <a:graphicFrameLocks noGrp="1"/>
          </p:cNvGraphicFramePr>
          <p:nvPr>
            <p:ph sz="quarter" idx="18"/>
            <p:extLst>
              <p:ext uri="{D42A27DB-BD31-4B8C-83A1-F6EECF244321}">
                <p14:modId xmlns:p14="http://schemas.microsoft.com/office/powerpoint/2010/main" val="32100271"/>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RTable" descr="orlink:ORRange561@'S29'!$F$16:$G$16¤0,0,0€0€0€€0€0€0€0€€0">
            <a:extLst>
              <a:ext uri="{FF2B5EF4-FFF2-40B4-BE49-F238E27FC236}">
                <a16:creationId xmlns:a16="http://schemas.microsoft.com/office/drawing/2014/main" id="{3A4C620D-541F-4C16-BE12-17848DD26517}"/>
              </a:ext>
            </a:extLst>
          </p:cNvPr>
          <p:cNvGraphicFramePr>
            <a:graphicFrameLocks noGrp="1"/>
          </p:cNvGraphicFramePr>
          <p:nvPr>
            <p:extLst>
              <p:ext uri="{D42A27DB-BD31-4B8C-83A1-F6EECF244321}">
                <p14:modId xmlns:p14="http://schemas.microsoft.com/office/powerpoint/2010/main" val="2756063646"/>
              </p:ext>
            </p:extLst>
          </p:nvPr>
        </p:nvGraphicFramePr>
        <p:xfrm>
          <a:off x="4983956" y="1101725"/>
          <a:ext cx="1905000" cy="30480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04800">
                <a:tc>
                  <a:txBody>
                    <a:bodyPr/>
                    <a:lstStyle/>
                    <a:p>
                      <a:pPr algn="r"/>
                      <a:r>
                        <a:rPr lang="en-US" sz="1200" b="0"/>
                        <a:t>Average:</a:t>
                      </a:r>
                      <a:endParaRPr lang="en-US" sz="1200" b="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200" dirty="0"/>
                        <a:t>8.0 minutes</a:t>
                      </a:r>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6" name="Text-5">
            <a:extLst>
              <a:ext uri="{FF2B5EF4-FFF2-40B4-BE49-F238E27FC236}">
                <a16:creationId xmlns:a16="http://schemas.microsoft.com/office/drawing/2014/main" id="{16393236-5394-4AE6-A268-285A4C921067}"/>
              </a:ext>
            </a:extLst>
          </p:cNvPr>
          <p:cNvSpPr>
            <a:spLocks noGrp="1"/>
          </p:cNvSpPr>
          <p:nvPr>
            <p:ph type="body" sz="quarter" idx="13"/>
          </p:nvPr>
        </p:nvSpPr>
        <p:spPr/>
        <p:txBody>
          <a:bodyPr/>
          <a:lstStyle/>
          <a:p>
            <a:r>
              <a:rPr lang="en-US"/>
              <a:t>Q12. Once you got on line, how many minutes did it take you to get processed through a TSA checkpoint today?</a:t>
            </a:r>
          </a:p>
        </p:txBody>
      </p:sp>
      <p:sp>
        <p:nvSpPr>
          <p:cNvPr id="9" name="Text-8">
            <a:extLst>
              <a:ext uri="{FF2B5EF4-FFF2-40B4-BE49-F238E27FC236}">
                <a16:creationId xmlns:a16="http://schemas.microsoft.com/office/drawing/2014/main" id="{A7521B02-2F7E-4F64-A6FC-3EB8451F6CDB}"/>
              </a:ext>
            </a:extLst>
          </p:cNvPr>
          <p:cNvSpPr>
            <a:spLocks noGrp="1"/>
          </p:cNvSpPr>
          <p:nvPr>
            <p:ph type="sldNum" sz="quarter" idx="22"/>
          </p:nvPr>
        </p:nvSpPr>
        <p:spPr/>
        <p:txBody>
          <a:bodyPr/>
          <a:lstStyle/>
          <a:p>
            <a:fld id="{304BD216-787B-4162-AFBC-E07635011B5E}" type="slidenum">
              <a:rPr lang="en-US" smtClean="0"/>
              <a:t>29</a:t>
            </a:fld>
            <a:endParaRPr lang="en-US"/>
          </a:p>
        </p:txBody>
      </p:sp>
      <p:sp>
        <p:nvSpPr>
          <p:cNvPr id="5" name="ORShape" descr="orlink:ORRange527@HELPER!$K$10€0€0€€0€0€0€0€€0">
            <a:extLst>
              <a:ext uri="{FF2B5EF4-FFF2-40B4-BE49-F238E27FC236}">
                <a16:creationId xmlns:a16="http://schemas.microsoft.com/office/drawing/2014/main" id="{C861AE4C-AF20-4BF8-C132-A84457E9D0F1}"/>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C4C484DB-5602-6615-6C56-87C0329468BB}"/>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9841233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was no significant difference in the average time through security between passengers in each concourse nor business versus leisure travelers.</a:t>
            </a:r>
          </a:p>
        </p:txBody>
      </p:sp>
      <p:graphicFrame>
        <p:nvGraphicFramePr>
          <p:cNvPr id="10" name="ORTable" descr="orlink:ORRange563@'S30'!$F$9:$K$15¤2,0,0€33024€0€€0€0€0€0€€0">
            <a:extLst>
              <a:ext uri="{FF2B5EF4-FFF2-40B4-BE49-F238E27FC236}">
                <a16:creationId xmlns:a16="http://schemas.microsoft.com/office/drawing/2014/main" id="{4FB359DE-2F93-4001-B9A2-B41D20417C72}"/>
              </a:ext>
            </a:extLst>
          </p:cNvPr>
          <p:cNvGraphicFramePr/>
          <p:nvPr>
            <p:custDataLst>
              <p:tags r:id="rId1"/>
            </p:custDataLst>
            <p:extLst>
              <p:ext uri="{D42A27DB-BD31-4B8C-83A1-F6EECF244321}">
                <p14:modId xmlns:p14="http://schemas.microsoft.com/office/powerpoint/2010/main" val="1051323733"/>
              </p:ext>
            </p:extLst>
          </p:nvPr>
        </p:nvGraphicFramePr>
        <p:xfrm>
          <a:off x="3600065" y="1240632"/>
          <a:ext cx="4663440" cy="2284687"/>
        </p:xfrm>
        <a:graphic>
          <a:graphicData uri="http://schemas.openxmlformats.org/drawingml/2006/table">
            <a:tbl>
              <a:tblPr firstRow="1">
                <a:tableStyleId>{2D5ABB26-0587-4C30-8999-92F81FD0307C}</a:tableStyleId>
              </a:tblPr>
              <a:tblGrid>
                <a:gridCol w="11887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MEAN</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7.7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8.2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Less than 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j-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5 to 10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11 to 15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a:solidFill>
                            <a:srgbClr val="000000"/>
                          </a:solidFill>
                          <a:effectLst/>
                          <a:latin typeface="Arial Narrow" panose="020B0606020202030204" pitchFamily="34" charset="0"/>
                        </a:rPr>
                        <a:t>16 to 20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a:solidFill>
                            <a:srgbClr val="000000"/>
                          </a:solidFill>
                          <a:effectLst/>
                          <a:latin typeface="Arial Narrow" panose="020B0606020202030204" pitchFamily="34" charset="0"/>
                        </a:rPr>
                        <a:t>21 to 25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0%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ctr"/>
                      <a:r>
                        <a:rPr lang="en-US" sz="900" b="0" i="0" u="none" strike="noStrike">
                          <a:solidFill>
                            <a:srgbClr val="000000"/>
                          </a:solidFill>
                          <a:effectLst/>
                          <a:latin typeface="Arial Narrow" panose="020B0606020202030204" pitchFamily="34" charset="0"/>
                        </a:rPr>
                        <a:t>More than 25 minutes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0%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30</a:t>
            </a:fld>
            <a:endParaRPr lang="en-US"/>
          </a:p>
        </p:txBody>
      </p:sp>
      <p:sp>
        <p:nvSpPr>
          <p:cNvPr id="4" name="Oval 3">
            <a:extLst>
              <a:ext uri="{FF2B5EF4-FFF2-40B4-BE49-F238E27FC236}">
                <a16:creationId xmlns:a16="http://schemas.microsoft.com/office/drawing/2014/main" id="{B2ECE55E-8D4B-EB62-233D-F6782BC48012}"/>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CDCF5824-6F01-CD5D-396F-78549AB7FC2C}"/>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7" name="Text-2">
            <a:extLst>
              <a:ext uri="{FF2B5EF4-FFF2-40B4-BE49-F238E27FC236}">
                <a16:creationId xmlns:a16="http://schemas.microsoft.com/office/drawing/2014/main" id="{0085B713-0312-70E8-7EA1-BB84CB2384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8" name="Text-3">
            <a:extLst>
              <a:ext uri="{FF2B5EF4-FFF2-40B4-BE49-F238E27FC236}">
                <a16:creationId xmlns:a16="http://schemas.microsoft.com/office/drawing/2014/main" id="{044BAD7C-7D6A-A737-5AAA-7928E5E102A7}"/>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Time Through Security</a:t>
            </a:r>
          </a:p>
        </p:txBody>
      </p:sp>
      <p:sp>
        <p:nvSpPr>
          <p:cNvPr id="12" name="Text-4">
            <a:extLst>
              <a:ext uri="{FF2B5EF4-FFF2-40B4-BE49-F238E27FC236}">
                <a16:creationId xmlns:a16="http://schemas.microsoft.com/office/drawing/2014/main" id="{9E082E0B-B002-7061-B6C5-D00EF1A75FAB}"/>
              </a:ext>
            </a:extLst>
          </p:cNvPr>
          <p:cNvSpPr txBox="1">
            <a:spLocks/>
          </p:cNvSpPr>
          <p:nvPr/>
        </p:nvSpPr>
        <p:spPr>
          <a:xfrm>
            <a:off x="3496295"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a:t>
            </a:r>
          </a:p>
        </p:txBody>
      </p:sp>
      <p:sp>
        <p:nvSpPr>
          <p:cNvPr id="2" name="ORShape-2" descr="orlink:ORRange529@HELPER!$K$11€0€0€€0€0€0€0€€0">
            <a:extLst>
              <a:ext uri="{FF2B5EF4-FFF2-40B4-BE49-F238E27FC236}">
                <a16:creationId xmlns:a16="http://schemas.microsoft.com/office/drawing/2014/main" id="{0083D14C-A6E0-FCC0-A181-6110C4D57713}"/>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0867505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1">
            <a:extLst>
              <a:ext uri="{FF2B5EF4-FFF2-40B4-BE49-F238E27FC236}">
                <a16:creationId xmlns:a16="http://schemas.microsoft.com/office/drawing/2014/main" id="{3286AC84-A87D-4350-814D-A78F8D892F8F}"/>
              </a:ext>
            </a:extLst>
          </p:cNvPr>
          <p:cNvSpPr>
            <a:spLocks noGrp="1"/>
          </p:cNvSpPr>
          <p:nvPr>
            <p:ph type="body" sz="quarter" idx="19"/>
          </p:nvPr>
        </p:nvSpPr>
        <p:spPr/>
        <p:txBody>
          <a:bodyPr/>
          <a:lstStyle/>
          <a:p>
            <a:r>
              <a:rPr lang="en-US" dirty="0"/>
              <a:t>Nearly all passengers (97%) surveyed were satisfied with Terminal Facilities Overall. </a:t>
            </a:r>
          </a:p>
          <a:p>
            <a:r>
              <a:rPr lang="en-US" dirty="0"/>
              <a:t>Passengers were most satisfied with </a:t>
            </a:r>
            <a:r>
              <a:rPr lang="en-US" i="1" dirty="0"/>
              <a:t>Condition and cleanliness of terminal building, Personal safety in the terminal </a:t>
            </a:r>
            <a:r>
              <a:rPr lang="en-US" dirty="0"/>
              <a:t>and</a:t>
            </a:r>
            <a:r>
              <a:rPr lang="en-US" i="1" dirty="0"/>
              <a:t> Effectiveness of signage in the terminal.</a:t>
            </a:r>
          </a:p>
        </p:txBody>
      </p:sp>
      <p:pic>
        <p:nvPicPr>
          <p:cNvPr id="34" name="Text-2">
            <a:extLst>
              <a:ext uri="{FF2B5EF4-FFF2-40B4-BE49-F238E27FC236}">
                <a16:creationId xmlns:a16="http://schemas.microsoft.com/office/drawing/2014/main" id="{21378051-0353-451B-BB95-46C041695E4C}"/>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4" name="Text-3">
            <a:extLst>
              <a:ext uri="{FF2B5EF4-FFF2-40B4-BE49-F238E27FC236}">
                <a16:creationId xmlns:a16="http://schemas.microsoft.com/office/drawing/2014/main" id="{E0F1C26E-2D58-4ECC-A119-534DA18F021E}"/>
              </a:ext>
            </a:extLst>
          </p:cNvPr>
          <p:cNvSpPr>
            <a:spLocks noGrp="1"/>
          </p:cNvSpPr>
          <p:nvPr>
            <p:ph type="title"/>
          </p:nvPr>
        </p:nvSpPr>
        <p:spPr/>
        <p:txBody>
          <a:bodyPr/>
          <a:lstStyle/>
          <a:p>
            <a:r>
              <a:rPr lang="en-US" dirty="0"/>
              <a:t>Satisfaction with Terminal Facilities</a:t>
            </a:r>
          </a:p>
        </p:txBody>
      </p:sp>
      <p:sp>
        <p:nvSpPr>
          <p:cNvPr id="5" name="Text-4">
            <a:extLst>
              <a:ext uri="{FF2B5EF4-FFF2-40B4-BE49-F238E27FC236}">
                <a16:creationId xmlns:a16="http://schemas.microsoft.com/office/drawing/2014/main" id="{1EFB3A10-DC32-4A63-9F2E-FC31F24DCD2A}"/>
              </a:ext>
            </a:extLst>
          </p:cNvPr>
          <p:cNvSpPr>
            <a:spLocks noGrp="1"/>
          </p:cNvSpPr>
          <p:nvPr>
            <p:ph type="body" sz="quarter" idx="12"/>
          </p:nvPr>
        </p:nvSpPr>
        <p:spPr/>
        <p:txBody>
          <a:bodyPr/>
          <a:lstStyle/>
          <a:p>
            <a:r>
              <a:rPr lang="en-US" dirty="0"/>
              <a:t>Among All Passengers Surveyed, Top 2 Box (5=Very Satisfied/4)</a:t>
            </a:r>
          </a:p>
        </p:txBody>
      </p:sp>
      <p:graphicFrame>
        <p:nvGraphicFramePr>
          <p:cNvPr id="41" name="Chart-1" descr="orlink:ORRange564@'S31'!$F$8:$G$16€67108864€0€€0€0€0€0€€0">
            <a:extLst>
              <a:ext uri="{FF2B5EF4-FFF2-40B4-BE49-F238E27FC236}">
                <a16:creationId xmlns:a16="http://schemas.microsoft.com/office/drawing/2014/main" id="{755AFF4D-274F-4C9E-9785-58EE7271968C}"/>
              </a:ext>
            </a:extLst>
          </p:cNvPr>
          <p:cNvGraphicFramePr>
            <a:graphicFrameLocks noGrp="1"/>
          </p:cNvGraphicFramePr>
          <p:nvPr>
            <p:ph sz="quarter" idx="18"/>
            <p:extLst>
              <p:ext uri="{D42A27DB-BD31-4B8C-83A1-F6EECF244321}">
                <p14:modId xmlns:p14="http://schemas.microsoft.com/office/powerpoint/2010/main" val="567314690"/>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5">
            <a:extLst>
              <a:ext uri="{FF2B5EF4-FFF2-40B4-BE49-F238E27FC236}">
                <a16:creationId xmlns:a16="http://schemas.microsoft.com/office/drawing/2014/main" id="{60569297-646F-41D5-B6AD-CA628B2CA7A1}"/>
              </a:ext>
            </a:extLst>
          </p:cNvPr>
          <p:cNvSpPr>
            <a:spLocks noGrp="1"/>
          </p:cNvSpPr>
          <p:nvPr>
            <p:ph type="body" sz="quarter" idx="13"/>
          </p:nvPr>
        </p:nvSpPr>
        <p:spPr/>
        <p:txBody>
          <a:bodyPr/>
          <a:lstStyle/>
          <a:p>
            <a:r>
              <a:rPr lang="en-US"/>
              <a:t>Q14. I would now like you to rate the terminal facilities. </a:t>
            </a:r>
          </a:p>
        </p:txBody>
      </p:sp>
      <p:sp>
        <p:nvSpPr>
          <p:cNvPr id="24" name="TextBox 23">
            <a:extLst>
              <a:ext uri="{FF2B5EF4-FFF2-40B4-BE49-F238E27FC236}">
                <a16:creationId xmlns:a16="http://schemas.microsoft.com/office/drawing/2014/main" id="{AAB7B4C0-FEC4-4405-936B-013CE46F1563}"/>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Terminal Facilities</a:t>
            </a:r>
          </a:p>
        </p:txBody>
      </p:sp>
      <p:sp>
        <p:nvSpPr>
          <p:cNvPr id="9" name="Text-8">
            <a:extLst>
              <a:ext uri="{FF2B5EF4-FFF2-40B4-BE49-F238E27FC236}">
                <a16:creationId xmlns:a16="http://schemas.microsoft.com/office/drawing/2014/main" id="{8B5C236C-776D-41DC-83EE-53E63E4A4427}"/>
              </a:ext>
            </a:extLst>
          </p:cNvPr>
          <p:cNvSpPr>
            <a:spLocks noGrp="1"/>
          </p:cNvSpPr>
          <p:nvPr>
            <p:ph type="sldNum" sz="quarter" idx="22"/>
          </p:nvPr>
        </p:nvSpPr>
        <p:spPr/>
        <p:txBody>
          <a:bodyPr/>
          <a:lstStyle/>
          <a:p>
            <a:fld id="{304BD216-787B-4162-AFBC-E07635011B5E}" type="slidenum">
              <a:rPr lang="en-US" smtClean="0"/>
              <a:t>31</a:t>
            </a:fld>
            <a:endParaRPr lang="en-US"/>
          </a:p>
        </p:txBody>
      </p:sp>
      <p:sp>
        <p:nvSpPr>
          <p:cNvPr id="2" name="ORShape" descr="orlink:ORRange527@HELPER!$K$10€0€0€€0€0€0€0€€0">
            <a:extLst>
              <a:ext uri="{FF2B5EF4-FFF2-40B4-BE49-F238E27FC236}">
                <a16:creationId xmlns:a16="http://schemas.microsoft.com/office/drawing/2014/main" id="{741CC4DD-17C7-E4E9-DB9E-E650883C6304}"/>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6" name="ORShape-2" descr="orlink:ORRange529@HELPER!$K$11€0€0€€0€0€0€0€€0">
            <a:extLst>
              <a:ext uri="{FF2B5EF4-FFF2-40B4-BE49-F238E27FC236}">
                <a16:creationId xmlns:a16="http://schemas.microsoft.com/office/drawing/2014/main" id="{5ACB71D0-A445-9DF3-4458-F846FB083B35}"/>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6911499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are no significant differences in satisfaction with Terminal Facilities between business and leisure travelers. </a:t>
            </a:r>
          </a:p>
          <a:p>
            <a:r>
              <a:rPr lang="en-US" dirty="0"/>
              <a:t>Passengers in Concourse B were significantly more satisfied than passengers in Concourse A and Concourse C with the </a:t>
            </a:r>
            <a:r>
              <a:rPr lang="en-US" i="1" dirty="0"/>
              <a:t>Availability of free Wi-Fi service.</a:t>
            </a:r>
          </a:p>
          <a:p>
            <a:r>
              <a:rPr lang="en-US" dirty="0"/>
              <a:t>Passengers in Concourse B were significantly more satisfied with </a:t>
            </a:r>
            <a:r>
              <a:rPr lang="en-US" i="1" dirty="0"/>
              <a:t>Terminal facilities Overall</a:t>
            </a:r>
            <a:r>
              <a:rPr lang="en-US" dirty="0"/>
              <a:t>, </a:t>
            </a:r>
            <a:r>
              <a:rPr lang="en-US" i="1" dirty="0"/>
              <a:t>Condition and cleanliness of terminal building</a:t>
            </a:r>
            <a:r>
              <a:rPr lang="en-US" dirty="0"/>
              <a:t> and </a:t>
            </a:r>
            <a:r>
              <a:rPr lang="en-US" i="1" dirty="0"/>
              <a:t>Distance from check-in to gate </a:t>
            </a:r>
            <a:r>
              <a:rPr lang="en-US" dirty="0"/>
              <a:t>than passengers in Concourse A.</a:t>
            </a:r>
          </a:p>
          <a:p>
            <a:endParaRPr lang="en-US" dirty="0"/>
          </a:p>
        </p:txBody>
      </p:sp>
      <p:graphicFrame>
        <p:nvGraphicFramePr>
          <p:cNvPr id="10" name="ORTable" descr="orlink:ORRange565@'S32'!$F$9:$K$16¤2,0,0€33024€0€€0€0€0€0€€0">
            <a:extLst>
              <a:ext uri="{FF2B5EF4-FFF2-40B4-BE49-F238E27FC236}">
                <a16:creationId xmlns:a16="http://schemas.microsoft.com/office/drawing/2014/main" id="{7A71C607-68E0-4CFC-AC99-69B8E361F708}"/>
              </a:ext>
            </a:extLst>
          </p:cNvPr>
          <p:cNvGraphicFramePr/>
          <p:nvPr>
            <p:custDataLst>
              <p:tags r:id="rId1"/>
            </p:custDataLst>
            <p:extLst>
              <p:ext uri="{D42A27DB-BD31-4B8C-83A1-F6EECF244321}">
                <p14:modId xmlns:p14="http://schemas.microsoft.com/office/powerpoint/2010/main" val="3454463544"/>
              </p:ext>
            </p:extLst>
          </p:nvPr>
        </p:nvGraphicFramePr>
        <p:xfrm>
          <a:off x="2959985" y="1431131"/>
          <a:ext cx="5943600" cy="2455253"/>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38101">
                <a:tc>
                  <a:txBody>
                    <a:bodyPr/>
                    <a:lstStyle/>
                    <a:p>
                      <a:pPr>
                        <a:defRPr/>
                      </a:pPr>
                      <a:endParaRPr lang="en-US" sz="900" b="0" kern="1200" dirty="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dirty="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dirty="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TERMINAL FACILITIES OVERALL</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dirty="0">
                          <a:solidFill>
                            <a:srgbClr val="000000"/>
                          </a:solidFill>
                          <a:effectLst/>
                          <a:latin typeface="+mn-lt"/>
                        </a:rPr>
                        <a:t>Condition and cleanliness of terminal building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dirty="0">
                          <a:solidFill>
                            <a:srgbClr val="000000"/>
                          </a:solidFill>
                          <a:effectLst/>
                          <a:latin typeface="+mn-lt"/>
                        </a:rPr>
                        <a:t>Personal safety in the terminal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dirty="0">
                          <a:solidFill>
                            <a:srgbClr val="000000"/>
                          </a:solidFill>
                          <a:effectLst/>
                          <a:latin typeface="+mn-lt"/>
                        </a:rPr>
                        <a:t>Effectiveness of signage inside the terminal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mn-lt"/>
                          <a:ea typeface="+mn-ea"/>
                          <a:cs typeface="+mn-cs"/>
                        </a:rPr>
                        <a:t>98%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dirty="0">
                          <a:solidFill>
                            <a:srgbClr val="000000"/>
                          </a:solidFill>
                          <a:effectLst/>
                          <a:latin typeface="+mn-lt"/>
                        </a:rPr>
                        <a:t>Distance from check-in to gate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98%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b="0" i="0" u="none" strike="noStrike" dirty="0">
                          <a:solidFill>
                            <a:srgbClr val="000000"/>
                          </a:solidFill>
                          <a:effectLst/>
                          <a:latin typeface="+mn-lt"/>
                        </a:rPr>
                        <a:t>Restroom condition and cleanliness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t"/>
                      <a:r>
                        <a:rPr lang="en-US" sz="900" b="0" i="0" u="none" strike="noStrike" dirty="0">
                          <a:solidFill>
                            <a:srgbClr val="000000"/>
                          </a:solidFill>
                          <a:effectLst/>
                          <a:latin typeface="+mn-lt"/>
                        </a:rPr>
                        <a:t>Availability of flight information monitors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t"/>
                      <a:r>
                        <a:rPr lang="en-US" sz="900" b="0" i="0" u="none" strike="noStrike" dirty="0">
                          <a:solidFill>
                            <a:srgbClr val="000000"/>
                          </a:solidFill>
                          <a:effectLst/>
                          <a:latin typeface="+mn-lt"/>
                        </a:rPr>
                        <a:t>Availability of free Wi-Fi service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97% AC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32</a:t>
            </a:fld>
            <a:endParaRPr lang="en-US"/>
          </a:p>
        </p:txBody>
      </p:sp>
      <p:sp>
        <p:nvSpPr>
          <p:cNvPr id="4" name="Oval 3">
            <a:extLst>
              <a:ext uri="{FF2B5EF4-FFF2-40B4-BE49-F238E27FC236}">
                <a16:creationId xmlns:a16="http://schemas.microsoft.com/office/drawing/2014/main" id="{2CCDB5D4-36E4-3D0D-95AF-62FC9F39DA71}"/>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8ED08DE2-A945-4B17-C28F-B5887D1BBCD3}"/>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7" name="Text-2">
            <a:extLst>
              <a:ext uri="{FF2B5EF4-FFF2-40B4-BE49-F238E27FC236}">
                <a16:creationId xmlns:a16="http://schemas.microsoft.com/office/drawing/2014/main" id="{5E1184DE-C5AE-98DE-0C29-D10FE75B8C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8" name="Text-3">
            <a:extLst>
              <a:ext uri="{FF2B5EF4-FFF2-40B4-BE49-F238E27FC236}">
                <a16:creationId xmlns:a16="http://schemas.microsoft.com/office/drawing/2014/main" id="{76D4205A-EFE1-B342-70F1-9D6EDC1E1BCF}"/>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Terminal Facilities</a:t>
            </a:r>
          </a:p>
        </p:txBody>
      </p:sp>
      <p:sp>
        <p:nvSpPr>
          <p:cNvPr id="12" name="Text-4">
            <a:extLst>
              <a:ext uri="{FF2B5EF4-FFF2-40B4-BE49-F238E27FC236}">
                <a16:creationId xmlns:a16="http://schemas.microsoft.com/office/drawing/2014/main" id="{E63DBD45-D8DF-CAC6-1A8B-0DD3845BF885}"/>
              </a:ext>
            </a:extLst>
          </p:cNvPr>
          <p:cNvSpPr txBox="1">
            <a:spLocks/>
          </p:cNvSpPr>
          <p:nvPr/>
        </p:nvSpPr>
        <p:spPr>
          <a:xfrm>
            <a:off x="3496295"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Top 2 Box (5=Very Satisfied/4)</a:t>
            </a:r>
          </a:p>
        </p:txBody>
      </p:sp>
      <p:sp>
        <p:nvSpPr>
          <p:cNvPr id="2" name="ORShape-2" descr="orlink:ORRange529@HELPER!$K$11€0€0€€0€0€0€0€€0">
            <a:extLst>
              <a:ext uri="{FF2B5EF4-FFF2-40B4-BE49-F238E27FC236}">
                <a16:creationId xmlns:a16="http://schemas.microsoft.com/office/drawing/2014/main" id="{1769678C-AF74-656D-FA6C-DCBC5C51EFEA}"/>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7776095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Text-1">
            <a:extLst>
              <a:ext uri="{FF2B5EF4-FFF2-40B4-BE49-F238E27FC236}">
                <a16:creationId xmlns:a16="http://schemas.microsoft.com/office/drawing/2014/main" id="{0E99389B-C65B-409B-AFD4-7936A2CCA3A0}"/>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628AD69A-E4E4-429D-81AF-0CD5F4B30B05}"/>
              </a:ext>
            </a:extLst>
          </p:cNvPr>
          <p:cNvSpPr>
            <a:spLocks noGrp="1"/>
          </p:cNvSpPr>
          <p:nvPr>
            <p:ph type="title"/>
          </p:nvPr>
        </p:nvSpPr>
        <p:spPr/>
        <p:txBody>
          <a:bodyPr/>
          <a:lstStyle/>
          <a:p>
            <a:r>
              <a:rPr lang="en-US"/>
              <a:t>Satisfaction with Terminal Facilities Overall – TRENDING</a:t>
            </a:r>
          </a:p>
        </p:txBody>
      </p:sp>
      <p:sp>
        <p:nvSpPr>
          <p:cNvPr id="12" name="Text-3">
            <a:extLst>
              <a:ext uri="{FF2B5EF4-FFF2-40B4-BE49-F238E27FC236}">
                <a16:creationId xmlns:a16="http://schemas.microsoft.com/office/drawing/2014/main" id="{09C07A4E-EE68-4CDE-8A85-49F8F0A42057}"/>
              </a:ext>
            </a:extLst>
          </p:cNvPr>
          <p:cNvSpPr>
            <a:spLocks noGrp="1"/>
          </p:cNvSpPr>
          <p:nvPr>
            <p:ph type="body" sz="quarter" idx="12"/>
          </p:nvPr>
        </p:nvSpPr>
        <p:spPr/>
        <p:txBody>
          <a:bodyPr/>
          <a:lstStyle/>
          <a:p>
            <a:r>
              <a:rPr lang="en-US"/>
              <a:t>Among All Passengers Surveyed, Top 2 Box (5=Very Satisfied/4)</a:t>
            </a:r>
          </a:p>
        </p:txBody>
      </p:sp>
      <p:graphicFrame>
        <p:nvGraphicFramePr>
          <p:cNvPr id="27" name="Chart-1" descr="orlink:ORRange566@'S33'!$F$8:$AE$9€67239936€0€€0€2€0€0€€0">
            <a:extLst>
              <a:ext uri="{FF2B5EF4-FFF2-40B4-BE49-F238E27FC236}">
                <a16:creationId xmlns:a16="http://schemas.microsoft.com/office/drawing/2014/main" id="{FC3FC303-C437-475C-A3A3-8AA5083D90A4}"/>
              </a:ext>
            </a:extLst>
          </p:cNvPr>
          <p:cNvGraphicFramePr>
            <a:graphicFrameLocks noGrp="1"/>
          </p:cNvGraphicFramePr>
          <p:nvPr>
            <p:ph sz="quarter" idx="18"/>
            <p:extLst>
              <p:ext uri="{D42A27DB-BD31-4B8C-83A1-F6EECF244321}">
                <p14:modId xmlns:p14="http://schemas.microsoft.com/office/powerpoint/2010/main" val="51909387"/>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0E518B32-A9FE-4A8F-B24F-5851F7C8A120}"/>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4" name="TextBox 13">
            <a:extLst>
              <a:ext uri="{FF2B5EF4-FFF2-40B4-BE49-F238E27FC236}">
                <a16:creationId xmlns:a16="http://schemas.microsoft.com/office/drawing/2014/main" id="{144AE873-9735-4A23-8E12-E95271E184B2}"/>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5" name="TextBox 14">
            <a:extLst>
              <a:ext uri="{FF2B5EF4-FFF2-40B4-BE49-F238E27FC236}">
                <a16:creationId xmlns:a16="http://schemas.microsoft.com/office/drawing/2014/main" id="{0B812919-1F6B-4A48-AA59-99AC1D01CA6D}"/>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9333C5E4-E9D1-4711-8A8A-F73DFB1A151A}"/>
              </a:ext>
            </a:extLst>
          </p:cNvPr>
          <p:cNvSpPr>
            <a:spLocks noGrp="1"/>
          </p:cNvSpPr>
          <p:nvPr>
            <p:ph type="body" sz="quarter" idx="13"/>
          </p:nvPr>
        </p:nvSpPr>
        <p:spPr/>
        <p:txBody>
          <a:bodyPr/>
          <a:lstStyle/>
          <a:p>
            <a:r>
              <a:rPr lang="en-US"/>
              <a:t>Q14. I would now like you to rate the terminal facilities.</a:t>
            </a:r>
          </a:p>
        </p:txBody>
      </p:sp>
      <p:sp>
        <p:nvSpPr>
          <p:cNvPr id="9" name="Text-7">
            <a:extLst>
              <a:ext uri="{FF2B5EF4-FFF2-40B4-BE49-F238E27FC236}">
                <a16:creationId xmlns:a16="http://schemas.microsoft.com/office/drawing/2014/main" id="{AF6A6C66-1A7C-47B5-BCD4-0F21317860E7}"/>
              </a:ext>
            </a:extLst>
          </p:cNvPr>
          <p:cNvSpPr>
            <a:spLocks noGrp="1"/>
          </p:cNvSpPr>
          <p:nvPr>
            <p:ph type="sldNum" sz="quarter" idx="22"/>
          </p:nvPr>
        </p:nvSpPr>
        <p:spPr/>
        <p:txBody>
          <a:bodyPr/>
          <a:lstStyle/>
          <a:p>
            <a:fld id="{304BD216-787B-4162-AFBC-E07635011B5E}" type="slidenum">
              <a:rPr lang="en-US" smtClean="0"/>
              <a:t>33</a:t>
            </a:fld>
            <a:endParaRPr lang="en-US"/>
          </a:p>
        </p:txBody>
      </p:sp>
      <p:pic>
        <p:nvPicPr>
          <p:cNvPr id="4" name="logo:Chart-1;ORIconShape21;1;3">
            <a:extLst>
              <a:ext uri="{FF2B5EF4-FFF2-40B4-BE49-F238E27FC236}">
                <a16:creationId xmlns:a16="http://schemas.microsoft.com/office/drawing/2014/main" id="{4383EF93-D242-70D0-972F-F454D69FE009}"/>
              </a:ext>
            </a:extLst>
          </p:cNvPr>
          <p:cNvPicPr>
            <a:picLocks noChangeAspect="1"/>
          </p:cNvPicPr>
          <p:nvPr/>
        </p:nvPicPr>
        <p:blipFill>
          <a:blip r:embed="rId4"/>
          <a:stretch>
            <a:fillRect/>
          </a:stretch>
        </p:blipFill>
        <p:spPr>
          <a:xfrm>
            <a:off x="1591631" y="1141117"/>
            <a:ext cx="396240" cy="233172"/>
          </a:xfrm>
          <a:prstGeom prst="rect">
            <a:avLst/>
          </a:prstGeom>
        </p:spPr>
      </p:pic>
      <p:sp>
        <p:nvSpPr>
          <p:cNvPr id="5" name="logo:Chart-1;ORIconShape51;1;8">
            <a:extLst>
              <a:ext uri="{FF2B5EF4-FFF2-40B4-BE49-F238E27FC236}">
                <a16:creationId xmlns:a16="http://schemas.microsoft.com/office/drawing/2014/main" id="{76F7DC94-511E-11F9-6B7D-F4EC2E0EE817}"/>
              </a:ext>
            </a:extLst>
          </p:cNvPr>
          <p:cNvSpPr/>
          <p:nvPr/>
        </p:nvSpPr>
        <p:spPr>
          <a:xfrm>
            <a:off x="3990503" y="1269177"/>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6" name="logo:Chart-1;ORIconShape51;1;9">
            <a:extLst>
              <a:ext uri="{FF2B5EF4-FFF2-40B4-BE49-F238E27FC236}">
                <a16:creationId xmlns:a16="http://schemas.microsoft.com/office/drawing/2014/main" id="{C18BB67D-7CEE-2952-B4DA-E76A32CD8BD5}"/>
              </a:ext>
            </a:extLst>
          </p:cNvPr>
          <p:cNvSpPr/>
          <p:nvPr/>
        </p:nvSpPr>
        <p:spPr>
          <a:xfrm>
            <a:off x="4469783" y="1251495"/>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0" name="logo:Chart-1;ORIconShape51;1;10">
            <a:extLst>
              <a:ext uri="{FF2B5EF4-FFF2-40B4-BE49-F238E27FC236}">
                <a16:creationId xmlns:a16="http://schemas.microsoft.com/office/drawing/2014/main" id="{0407DE97-1415-EB7C-9295-8F643A459669}"/>
              </a:ext>
            </a:extLst>
          </p:cNvPr>
          <p:cNvSpPr/>
          <p:nvPr/>
        </p:nvSpPr>
        <p:spPr>
          <a:xfrm>
            <a:off x="4983714" y="1327884"/>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16" name="logo:Chart-1;ORIconShape21;1;11">
            <a:extLst>
              <a:ext uri="{FF2B5EF4-FFF2-40B4-BE49-F238E27FC236}">
                <a16:creationId xmlns:a16="http://schemas.microsoft.com/office/drawing/2014/main" id="{68E5A1DD-AA09-2742-E5FC-78DF2F6224E7}"/>
              </a:ext>
            </a:extLst>
          </p:cNvPr>
          <p:cNvPicPr>
            <a:picLocks noChangeAspect="1"/>
          </p:cNvPicPr>
          <p:nvPr/>
        </p:nvPicPr>
        <p:blipFill>
          <a:blip r:embed="rId4"/>
          <a:stretch>
            <a:fillRect/>
          </a:stretch>
        </p:blipFill>
        <p:spPr>
          <a:xfrm>
            <a:off x="5480759" y="1231274"/>
            <a:ext cx="396240" cy="233172"/>
          </a:xfrm>
          <a:prstGeom prst="rect">
            <a:avLst/>
          </a:prstGeom>
        </p:spPr>
      </p:pic>
      <p:sp>
        <p:nvSpPr>
          <p:cNvPr id="20" name="logo:Chart-1;ORIconShape41;1;14">
            <a:extLst>
              <a:ext uri="{FF2B5EF4-FFF2-40B4-BE49-F238E27FC236}">
                <a16:creationId xmlns:a16="http://schemas.microsoft.com/office/drawing/2014/main" id="{2CEAE373-1D88-47DC-80B0-316D8BA3C631}"/>
              </a:ext>
            </a:extLst>
          </p:cNvPr>
          <p:cNvSpPr/>
          <p:nvPr/>
        </p:nvSpPr>
        <p:spPr>
          <a:xfrm>
            <a:off x="6934732" y="1183198"/>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1" name="logo:Chart-1;ORIconShape41;1;16">
            <a:extLst>
              <a:ext uri="{FF2B5EF4-FFF2-40B4-BE49-F238E27FC236}">
                <a16:creationId xmlns:a16="http://schemas.microsoft.com/office/drawing/2014/main" id="{690159E9-386F-05E1-869B-812DB8814614}"/>
              </a:ext>
            </a:extLst>
          </p:cNvPr>
          <p:cNvSpPr/>
          <p:nvPr/>
        </p:nvSpPr>
        <p:spPr>
          <a:xfrm>
            <a:off x="7920871" y="1170523"/>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ORShape" descr="orlink:ORRange527@HELPER!$K$10€0€0€€0€0€0€0€€0">
            <a:extLst>
              <a:ext uri="{FF2B5EF4-FFF2-40B4-BE49-F238E27FC236}">
                <a16:creationId xmlns:a16="http://schemas.microsoft.com/office/drawing/2014/main" id="{F7723197-02A4-CEC3-0FA6-710E78CA875D}"/>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0C585C33-0047-B8CA-EA37-B40456E1305E}"/>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5939650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p:cNvSpPr>
            <a:spLocks noGrp="1"/>
          </p:cNvSpPr>
          <p:nvPr>
            <p:ph type="body" sz="quarter" idx="19"/>
          </p:nvPr>
        </p:nvSpPr>
        <p:spPr>
          <a:xfrm>
            <a:off x="228798" y="288129"/>
            <a:ext cx="2211717" cy="3581401"/>
          </a:xfrm>
        </p:spPr>
        <p:txBody>
          <a:bodyPr/>
          <a:lstStyle/>
          <a:p>
            <a:r>
              <a:rPr lang="en-US" dirty="0"/>
              <a:t>Three quarters (76%) passengers surveyed were satisfied overall with Food &amp; Beverage.</a:t>
            </a:r>
          </a:p>
          <a:p>
            <a:r>
              <a:rPr lang="en-US" dirty="0"/>
              <a:t>Passengers were most satisfied with the </a:t>
            </a:r>
            <a:r>
              <a:rPr lang="en-US" i="1" dirty="0"/>
              <a:t>Condition and cleanliness of food areas.</a:t>
            </a:r>
          </a:p>
          <a:p>
            <a:endParaRPr lang="en-US" dirty="0"/>
          </a:p>
        </p:txBody>
      </p:sp>
      <p:pic>
        <p:nvPicPr>
          <p:cNvPr id="27" name="Text-2">
            <a:extLst>
              <a:ext uri="{FF2B5EF4-FFF2-40B4-BE49-F238E27FC236}">
                <a16:creationId xmlns:a16="http://schemas.microsoft.com/office/drawing/2014/main" id="{4E34E72E-F571-48CC-ADD0-908D23DDB82B}"/>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6" name="Text-3"/>
          <p:cNvSpPr>
            <a:spLocks noGrp="1"/>
          </p:cNvSpPr>
          <p:nvPr>
            <p:ph type="title"/>
          </p:nvPr>
        </p:nvSpPr>
        <p:spPr/>
        <p:txBody>
          <a:bodyPr/>
          <a:lstStyle/>
          <a:p>
            <a:r>
              <a:rPr lang="en-US" dirty="0"/>
              <a:t>Satisfaction with Food &amp; Beverage</a:t>
            </a:r>
          </a:p>
        </p:txBody>
      </p:sp>
      <p:sp>
        <p:nvSpPr>
          <p:cNvPr id="5" name="Text-4"/>
          <p:cNvSpPr>
            <a:spLocks noGrp="1"/>
          </p:cNvSpPr>
          <p:nvPr>
            <p:ph type="body" sz="quarter" idx="12"/>
          </p:nvPr>
        </p:nvSpPr>
        <p:spPr/>
        <p:txBody>
          <a:bodyPr/>
          <a:lstStyle/>
          <a:p>
            <a:r>
              <a:rPr lang="en-US" dirty="0"/>
              <a:t>Among All Passengers, Top 2 Box (5=Very Satisfied/4)</a:t>
            </a:r>
          </a:p>
        </p:txBody>
      </p:sp>
      <p:graphicFrame>
        <p:nvGraphicFramePr>
          <p:cNvPr id="4" name="Chart-1" descr="orlink:ORRange567@'S34'!$F$8:$G$17€67108864€0€€0€0€0€0€€0"/>
          <p:cNvGraphicFramePr>
            <a:graphicFrameLocks noGrp="1"/>
          </p:cNvGraphicFramePr>
          <p:nvPr>
            <p:ph sz="quarter" idx="18"/>
            <p:extLst>
              <p:ext uri="{D42A27DB-BD31-4B8C-83A1-F6EECF244321}">
                <p14:modId xmlns:p14="http://schemas.microsoft.com/office/powerpoint/2010/main" val="1381810571"/>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5"/>
          <p:cNvSpPr>
            <a:spLocks noGrp="1"/>
          </p:cNvSpPr>
          <p:nvPr>
            <p:ph type="body" sz="quarter" idx="13"/>
          </p:nvPr>
        </p:nvSpPr>
        <p:spPr/>
        <p:txBody>
          <a:bodyPr/>
          <a:lstStyle/>
          <a:p>
            <a:r>
              <a:rPr lang="en-US"/>
              <a:t>Q15. Whether or not you bought any food or beverages at the terminal today, please rate the following items. &amp; Q16B. How would you rate…</a:t>
            </a:r>
          </a:p>
        </p:txBody>
      </p:sp>
      <p:sp>
        <p:nvSpPr>
          <p:cNvPr id="26" name="TextBox 25">
            <a:extLst>
              <a:ext uri="{FF2B5EF4-FFF2-40B4-BE49-F238E27FC236}">
                <a16:creationId xmlns:a16="http://schemas.microsoft.com/office/drawing/2014/main" id="{C19739FE-77A5-4030-8A77-0EFD3226CD09}"/>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800" i="1" dirty="0">
                <a:solidFill>
                  <a:schemeClr val="accent2"/>
                </a:solidFill>
                <a:latin typeface="+mj-lt"/>
              </a:rPr>
              <a:t>* Among those who made a purchase</a:t>
            </a:r>
          </a:p>
          <a:p>
            <a:pPr algn="ctr"/>
            <a:r>
              <a:rPr lang="en-US" sz="1400" b="1" dirty="0">
                <a:solidFill>
                  <a:srgbClr val="00B0F0"/>
                </a:solidFill>
                <a:latin typeface="+mj-lt"/>
              </a:rPr>
              <a:t>□</a:t>
            </a:r>
            <a:r>
              <a:rPr lang="en-US" sz="1400" b="1" dirty="0">
                <a:solidFill>
                  <a:schemeClr val="accent5"/>
                </a:solidFill>
                <a:latin typeface="+mj-lt"/>
              </a:rPr>
              <a:t> </a:t>
            </a:r>
            <a:r>
              <a:rPr lang="en-US" sz="800" dirty="0">
                <a:solidFill>
                  <a:srgbClr val="000000">
                    <a:lumMod val="50000"/>
                    <a:lumOff val="50000"/>
                  </a:srgbClr>
                </a:solidFill>
                <a:latin typeface="+mj-lt"/>
              </a:rPr>
              <a:t>Top 3 Drivers of Satisfaction with Getting to the Terminal</a:t>
            </a:r>
          </a:p>
        </p:txBody>
      </p:sp>
      <p:sp>
        <p:nvSpPr>
          <p:cNvPr id="15" name="Text-8"/>
          <p:cNvSpPr>
            <a:spLocks noGrp="1"/>
          </p:cNvSpPr>
          <p:nvPr>
            <p:ph type="sldNum" sz="quarter" idx="22"/>
          </p:nvPr>
        </p:nvSpPr>
        <p:spPr/>
        <p:txBody>
          <a:bodyPr/>
          <a:lstStyle/>
          <a:p>
            <a:fld id="{304BD216-787B-4162-AFBC-E07635011B5E}" type="slidenum">
              <a:rPr lang="en-US" smtClean="0"/>
              <a:t>34</a:t>
            </a:fld>
            <a:endParaRPr lang="en-US"/>
          </a:p>
        </p:txBody>
      </p:sp>
      <p:sp>
        <p:nvSpPr>
          <p:cNvPr id="3" name="ORShape" descr="orlink:ORRange527@HELPER!$K$10€0€0€€0€0€0€0€€0">
            <a:extLst>
              <a:ext uri="{FF2B5EF4-FFF2-40B4-BE49-F238E27FC236}">
                <a16:creationId xmlns:a16="http://schemas.microsoft.com/office/drawing/2014/main" id="{5E71C4CB-8570-05A7-61F0-55A52A05F613}"/>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8" name="ORShape-2" descr="orlink:ORRange529@HELPER!$K$11€0€0€€0€0€0€0€€0">
            <a:extLst>
              <a:ext uri="{FF2B5EF4-FFF2-40B4-BE49-F238E27FC236}">
                <a16:creationId xmlns:a16="http://schemas.microsoft.com/office/drawing/2014/main" id="{A4350A72-17C3-B306-1B96-233D43615BF8}"/>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90247587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a:xfrm>
            <a:off x="228798" y="288130"/>
            <a:ext cx="2289771" cy="3711672"/>
          </a:xfrm>
        </p:spPr>
        <p:txBody>
          <a:bodyPr/>
          <a:lstStyle/>
          <a:p>
            <a:r>
              <a:rPr lang="en-US" dirty="0"/>
              <a:t>There are no significant differences in satisfaction with Food and beverage between business and leisure travelers. </a:t>
            </a:r>
          </a:p>
          <a:p>
            <a:r>
              <a:rPr lang="en-US" dirty="0"/>
              <a:t>Concourse B was significantly more satisfied than Concourse A with </a:t>
            </a:r>
            <a:r>
              <a:rPr lang="en-US" i="1" dirty="0"/>
              <a:t>Condition and cleanliness of food areas</a:t>
            </a:r>
            <a:r>
              <a:rPr lang="en-US" dirty="0"/>
              <a:t>, </a:t>
            </a:r>
            <a:r>
              <a:rPr lang="en-US" i="1" dirty="0"/>
              <a:t>Quality of food/beverage offerings </a:t>
            </a:r>
            <a:r>
              <a:rPr lang="en-US" dirty="0"/>
              <a:t>and </a:t>
            </a:r>
            <a:r>
              <a:rPr lang="en-US" i="1" dirty="0"/>
              <a:t>Availability of food/beverage after security</a:t>
            </a:r>
            <a:r>
              <a:rPr lang="en-US" dirty="0"/>
              <a:t>.</a:t>
            </a:r>
          </a:p>
          <a:p>
            <a:r>
              <a:rPr lang="en-US" dirty="0"/>
              <a:t>Concourse C was significantly more satisfied than Concourse A with </a:t>
            </a:r>
            <a:r>
              <a:rPr lang="en-US" i="1" dirty="0"/>
              <a:t>Food and beverage Overall</a:t>
            </a:r>
            <a:r>
              <a:rPr lang="en-US" dirty="0"/>
              <a:t>, </a:t>
            </a:r>
            <a:r>
              <a:rPr lang="en-US" i="1" dirty="0"/>
              <a:t>Availability of food/beverage after security </a:t>
            </a:r>
            <a:r>
              <a:rPr lang="en-US" dirty="0"/>
              <a:t>and </a:t>
            </a:r>
            <a:r>
              <a:rPr lang="en-US" i="1" dirty="0"/>
              <a:t>Variety of offerings.</a:t>
            </a:r>
          </a:p>
          <a:p>
            <a:r>
              <a:rPr lang="en-US" dirty="0"/>
              <a:t>Concourse B was significantly more satisfied than Concourse A and Concourse C with </a:t>
            </a:r>
            <a:r>
              <a:rPr lang="en-US" i="1" dirty="0"/>
              <a:t>Speed of food/beverage service.</a:t>
            </a:r>
          </a:p>
          <a:p>
            <a:endParaRPr lang="en-US" dirty="0"/>
          </a:p>
        </p:txBody>
      </p:sp>
      <p:graphicFrame>
        <p:nvGraphicFramePr>
          <p:cNvPr id="10" name="ORTable" descr="orlink:ORRange568@'S35'!$F$9:$K$17¤2,0,0€33024€0€€0€0€0€0€€0">
            <a:extLst>
              <a:ext uri="{FF2B5EF4-FFF2-40B4-BE49-F238E27FC236}">
                <a16:creationId xmlns:a16="http://schemas.microsoft.com/office/drawing/2014/main" id="{43F7B0EF-4791-40E6-BBE9-6CF236F6A31C}"/>
              </a:ext>
            </a:extLst>
          </p:cNvPr>
          <p:cNvGraphicFramePr/>
          <p:nvPr>
            <p:custDataLst>
              <p:tags r:id="rId1"/>
            </p:custDataLst>
            <p:extLst>
              <p:ext uri="{D42A27DB-BD31-4B8C-83A1-F6EECF244321}">
                <p14:modId xmlns:p14="http://schemas.microsoft.com/office/powerpoint/2010/main" val="1506649507"/>
              </p:ext>
            </p:extLst>
          </p:nvPr>
        </p:nvGraphicFramePr>
        <p:xfrm>
          <a:off x="2959985" y="1240632"/>
          <a:ext cx="5943600" cy="2759169"/>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FOOD AND BEVERAGE OVERALL</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81%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73%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Condition and cleanliness of food areas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94%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 Courtesy of food/beverage staff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 Speed of food/beverage service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89% AC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a:solidFill>
                            <a:srgbClr val="000000"/>
                          </a:solidFill>
                          <a:effectLst/>
                          <a:latin typeface="Arial Narrow" panose="020B0606020202030204" pitchFamily="34" charset="0"/>
                        </a:rPr>
                        <a:t>Quality of food/beverage offerings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85%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a:solidFill>
                            <a:srgbClr val="000000"/>
                          </a:solidFill>
                          <a:effectLst/>
                          <a:latin typeface="Arial Narrow" panose="020B0606020202030204" pitchFamily="34" charset="0"/>
                        </a:rPr>
                        <a:t>Availability of food/beverage AFTER security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80%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82%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ctr"/>
                      <a:r>
                        <a:rPr lang="en-US" sz="900" b="0" i="0" u="none" strike="noStrike">
                          <a:solidFill>
                            <a:srgbClr val="000000"/>
                          </a:solidFill>
                          <a:effectLst/>
                          <a:latin typeface="Arial Narrow" panose="020B0606020202030204" pitchFamily="34" charset="0"/>
                        </a:rPr>
                        <a:t>Variety of food/beverage offerings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74%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ctr"/>
                      <a:r>
                        <a:rPr lang="en-US" sz="900" b="0" i="0" u="none" strike="noStrike" kern="1200">
                          <a:solidFill>
                            <a:srgbClr val="000000"/>
                          </a:solidFill>
                          <a:effectLst/>
                          <a:latin typeface="Arial Narrow" panose="020B0606020202030204" pitchFamily="34" charset="0"/>
                          <a:ea typeface="+mn-ea"/>
                          <a:cs typeface="+mn-cs"/>
                        </a:rPr>
                        <a:t>Price of food/beverage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ctr"/>
                      <a:r>
                        <a:rPr lang="en-US" sz="900" b="0" i="0" u="none" strike="noStrike">
                          <a:solidFill>
                            <a:srgbClr val="000000"/>
                          </a:solidFill>
                          <a:effectLst/>
                          <a:latin typeface="Arial Narrow" panose="020B0606020202030204" pitchFamily="34" charset="0"/>
                        </a:rPr>
                        <a:t>Availability of food/beverage BEFORE security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57%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67%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35</a:t>
            </a:fld>
            <a:endParaRPr lang="en-US"/>
          </a:p>
        </p:txBody>
      </p:sp>
      <p:sp>
        <p:nvSpPr>
          <p:cNvPr id="4" name="Oval 3">
            <a:extLst>
              <a:ext uri="{FF2B5EF4-FFF2-40B4-BE49-F238E27FC236}">
                <a16:creationId xmlns:a16="http://schemas.microsoft.com/office/drawing/2014/main" id="{77DA26A3-A827-11D6-8289-3A42FE152C31}"/>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3575FE98-7008-2199-A625-77C9C4E030AF}"/>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7" name="Text-2">
            <a:extLst>
              <a:ext uri="{FF2B5EF4-FFF2-40B4-BE49-F238E27FC236}">
                <a16:creationId xmlns:a16="http://schemas.microsoft.com/office/drawing/2014/main" id="{E65F0A9D-8DC1-7510-2CC2-C5D006A3F6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8" name="Text-3">
            <a:extLst>
              <a:ext uri="{FF2B5EF4-FFF2-40B4-BE49-F238E27FC236}">
                <a16:creationId xmlns:a16="http://schemas.microsoft.com/office/drawing/2014/main" id="{F4AF07B1-F2C9-3C1E-FC1D-481E334D9532}"/>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Food &amp; Beverage</a:t>
            </a:r>
          </a:p>
        </p:txBody>
      </p:sp>
      <p:sp>
        <p:nvSpPr>
          <p:cNvPr id="12" name="Text-4">
            <a:extLst>
              <a:ext uri="{FF2B5EF4-FFF2-40B4-BE49-F238E27FC236}">
                <a16:creationId xmlns:a16="http://schemas.microsoft.com/office/drawing/2014/main" id="{070D85BB-1697-3115-AABB-3469C074DF37}"/>
              </a:ext>
            </a:extLst>
          </p:cNvPr>
          <p:cNvSpPr txBox="1">
            <a:spLocks/>
          </p:cNvSpPr>
          <p:nvPr/>
        </p:nvSpPr>
        <p:spPr>
          <a:xfrm>
            <a:off x="3496295"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Top 2 Box (5=Very Satisfied/4)</a:t>
            </a:r>
          </a:p>
          <a:p>
            <a:pPr marL="0" indent="0">
              <a:buNone/>
            </a:pPr>
            <a:endParaRPr lang="en-US" sz="1100" dirty="0">
              <a:solidFill>
                <a:schemeClr val="bg1">
                  <a:lumMod val="65000"/>
                </a:schemeClr>
              </a:solidFill>
            </a:endParaRPr>
          </a:p>
        </p:txBody>
      </p:sp>
      <p:sp>
        <p:nvSpPr>
          <p:cNvPr id="3" name="TextBox 2">
            <a:extLst>
              <a:ext uri="{FF2B5EF4-FFF2-40B4-BE49-F238E27FC236}">
                <a16:creationId xmlns:a16="http://schemas.microsoft.com/office/drawing/2014/main" id="{239FD680-C0A2-D0E4-B72A-97E9677535F1}"/>
              </a:ext>
            </a:extLst>
          </p:cNvPr>
          <p:cNvSpPr txBox="1"/>
          <p:nvPr/>
        </p:nvSpPr>
        <p:spPr>
          <a:xfrm>
            <a:off x="4073243" y="4297317"/>
            <a:ext cx="4584246" cy="215444"/>
          </a:xfrm>
          <a:prstGeom prst="rect">
            <a:avLst/>
          </a:prstGeom>
          <a:noFill/>
        </p:spPr>
        <p:txBody>
          <a:bodyPr wrap="square">
            <a:spAutoFit/>
          </a:bodyPr>
          <a:lstStyle/>
          <a:p>
            <a:pPr algn="ctr"/>
            <a:r>
              <a:rPr lang="en-US" sz="800" i="1" dirty="0">
                <a:solidFill>
                  <a:schemeClr val="accent2"/>
                </a:solidFill>
                <a:latin typeface="+mj-lt"/>
              </a:rPr>
              <a:t>* Among those who made a purchase</a:t>
            </a:r>
          </a:p>
        </p:txBody>
      </p:sp>
      <p:sp>
        <p:nvSpPr>
          <p:cNvPr id="13" name="ORShape-2" descr="orlink:ORRange529@HELPER!$K$11€0€0€€0€0€0€0€€0">
            <a:extLst>
              <a:ext uri="{FF2B5EF4-FFF2-40B4-BE49-F238E27FC236}">
                <a16:creationId xmlns:a16="http://schemas.microsoft.com/office/drawing/2014/main" id="{4ECFA20B-5618-A547-B3F1-12DF5B2CB7AF}"/>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49555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0AAFBC97-5819-4F10-94DC-BF75D33144A2}"/>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B28CE8CB-5110-46B8-98BD-B25DA421D6D2}"/>
              </a:ext>
            </a:extLst>
          </p:cNvPr>
          <p:cNvSpPr>
            <a:spLocks noGrp="1"/>
          </p:cNvSpPr>
          <p:nvPr>
            <p:ph type="title"/>
          </p:nvPr>
        </p:nvSpPr>
        <p:spPr/>
        <p:txBody>
          <a:bodyPr/>
          <a:lstStyle/>
          <a:p>
            <a:r>
              <a:rPr lang="en-US"/>
              <a:t>Satisfaction with Food &amp; Beverage Overall – TRENDING</a:t>
            </a:r>
          </a:p>
        </p:txBody>
      </p:sp>
      <p:sp>
        <p:nvSpPr>
          <p:cNvPr id="12" name="Text-3">
            <a:extLst>
              <a:ext uri="{FF2B5EF4-FFF2-40B4-BE49-F238E27FC236}">
                <a16:creationId xmlns:a16="http://schemas.microsoft.com/office/drawing/2014/main" id="{231B268B-D44E-455E-A3DC-794A3A5367DD}"/>
              </a:ext>
            </a:extLst>
          </p:cNvPr>
          <p:cNvSpPr>
            <a:spLocks noGrp="1"/>
          </p:cNvSpPr>
          <p:nvPr>
            <p:ph type="body" sz="quarter" idx="12"/>
          </p:nvPr>
        </p:nvSpPr>
        <p:spPr/>
        <p:txBody>
          <a:bodyPr/>
          <a:lstStyle/>
          <a:p>
            <a:r>
              <a:rPr lang="en-US"/>
              <a:t>Among All Passengers, Top 2 Box (5=Very Satisfied/4)</a:t>
            </a:r>
          </a:p>
        </p:txBody>
      </p:sp>
      <p:graphicFrame>
        <p:nvGraphicFramePr>
          <p:cNvPr id="21" name="Chart-1" descr="orlink:ORRange569@'S36'!$F$8:$AE$9€67239936€0€€0€2€0€0€€0">
            <a:extLst>
              <a:ext uri="{FF2B5EF4-FFF2-40B4-BE49-F238E27FC236}">
                <a16:creationId xmlns:a16="http://schemas.microsoft.com/office/drawing/2014/main" id="{3924D13B-B2A9-4B4D-9C76-A6C0BC3D4BA4}"/>
              </a:ext>
            </a:extLst>
          </p:cNvPr>
          <p:cNvGraphicFramePr>
            <a:graphicFrameLocks noGrp="1"/>
          </p:cNvGraphicFramePr>
          <p:nvPr>
            <p:ph sz="quarter" idx="18"/>
            <p:extLst>
              <p:ext uri="{D42A27DB-BD31-4B8C-83A1-F6EECF244321}">
                <p14:modId xmlns:p14="http://schemas.microsoft.com/office/powerpoint/2010/main" val="127429696"/>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3596C03A-B6A2-457A-A77B-ABB0E4528C86}"/>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6CBB46D9-13EB-44B2-B422-65FEFD2D32F4}"/>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6" name="TextBox 15">
            <a:extLst>
              <a:ext uri="{FF2B5EF4-FFF2-40B4-BE49-F238E27FC236}">
                <a16:creationId xmlns:a16="http://schemas.microsoft.com/office/drawing/2014/main" id="{EB27529E-0EFF-444E-B5FA-F4DFD40623F2}"/>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5AAC08DD-E569-494C-9747-B76C825AF709}"/>
              </a:ext>
            </a:extLst>
          </p:cNvPr>
          <p:cNvSpPr>
            <a:spLocks noGrp="1"/>
          </p:cNvSpPr>
          <p:nvPr>
            <p:ph type="body" sz="quarter" idx="13"/>
          </p:nvPr>
        </p:nvSpPr>
        <p:spPr/>
        <p:txBody>
          <a:bodyPr/>
          <a:lstStyle/>
          <a:p>
            <a:r>
              <a:rPr lang="en-US"/>
              <a:t>Q15. Whether or not you bought any food or beverages at the terminal today, please rate the following items. &amp; Q16B. How would you rate…</a:t>
            </a:r>
          </a:p>
        </p:txBody>
      </p:sp>
      <p:sp>
        <p:nvSpPr>
          <p:cNvPr id="9" name="Text-7">
            <a:extLst>
              <a:ext uri="{FF2B5EF4-FFF2-40B4-BE49-F238E27FC236}">
                <a16:creationId xmlns:a16="http://schemas.microsoft.com/office/drawing/2014/main" id="{A013D709-9775-4793-B1DB-2E90796F6DA1}"/>
              </a:ext>
            </a:extLst>
          </p:cNvPr>
          <p:cNvSpPr>
            <a:spLocks noGrp="1"/>
          </p:cNvSpPr>
          <p:nvPr>
            <p:ph type="sldNum" sz="quarter" idx="22"/>
          </p:nvPr>
        </p:nvSpPr>
        <p:spPr/>
        <p:txBody>
          <a:bodyPr/>
          <a:lstStyle/>
          <a:p>
            <a:fld id="{304BD216-787B-4162-AFBC-E07635011B5E}" type="slidenum">
              <a:rPr lang="en-US" smtClean="0"/>
              <a:t>36</a:t>
            </a:fld>
            <a:endParaRPr lang="en-US"/>
          </a:p>
        </p:txBody>
      </p:sp>
      <p:pic>
        <p:nvPicPr>
          <p:cNvPr id="6" name="logo:Chart-1;ORIconShape21;1;3">
            <a:extLst>
              <a:ext uri="{FF2B5EF4-FFF2-40B4-BE49-F238E27FC236}">
                <a16:creationId xmlns:a16="http://schemas.microsoft.com/office/drawing/2014/main" id="{CD4E7F2B-9DC6-3704-B18B-BCF99CD701E5}"/>
              </a:ext>
            </a:extLst>
          </p:cNvPr>
          <p:cNvPicPr>
            <a:picLocks noChangeAspect="1"/>
          </p:cNvPicPr>
          <p:nvPr/>
        </p:nvPicPr>
        <p:blipFill>
          <a:blip r:embed="rId4"/>
          <a:stretch>
            <a:fillRect/>
          </a:stretch>
        </p:blipFill>
        <p:spPr>
          <a:xfrm>
            <a:off x="1562604" y="1345116"/>
            <a:ext cx="396240" cy="233172"/>
          </a:xfrm>
          <a:prstGeom prst="rect">
            <a:avLst/>
          </a:prstGeom>
        </p:spPr>
      </p:pic>
      <p:pic>
        <p:nvPicPr>
          <p:cNvPr id="7" name="logo:Chart-1;ORIconShape31;1;5">
            <a:extLst>
              <a:ext uri="{FF2B5EF4-FFF2-40B4-BE49-F238E27FC236}">
                <a16:creationId xmlns:a16="http://schemas.microsoft.com/office/drawing/2014/main" id="{8C190E2B-A091-25A0-F309-3DFD78D54B43}"/>
              </a:ext>
            </a:extLst>
          </p:cNvPr>
          <p:cNvPicPr>
            <a:picLocks noChangeAspect="1"/>
          </p:cNvPicPr>
          <p:nvPr/>
        </p:nvPicPr>
        <p:blipFill>
          <a:blip r:embed="rId5"/>
          <a:stretch>
            <a:fillRect/>
          </a:stretch>
        </p:blipFill>
        <p:spPr>
          <a:xfrm>
            <a:off x="2536668" y="2137121"/>
            <a:ext cx="396240" cy="239268"/>
          </a:xfrm>
          <a:prstGeom prst="rect">
            <a:avLst/>
          </a:prstGeom>
        </p:spPr>
      </p:pic>
      <p:sp>
        <p:nvSpPr>
          <p:cNvPr id="8" name="logo:Chart-1;ORIconShape51;1;7">
            <a:extLst>
              <a:ext uri="{FF2B5EF4-FFF2-40B4-BE49-F238E27FC236}">
                <a16:creationId xmlns:a16="http://schemas.microsoft.com/office/drawing/2014/main" id="{96F69B8E-A000-4BFD-A93D-A7E2E6A182CB}"/>
              </a:ext>
            </a:extLst>
          </p:cNvPr>
          <p:cNvSpPr/>
          <p:nvPr/>
        </p:nvSpPr>
        <p:spPr>
          <a:xfrm>
            <a:off x="3510904" y="1851344"/>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0" name="logo:Chart-1;ORIconShape51;1;8">
            <a:extLst>
              <a:ext uri="{FF2B5EF4-FFF2-40B4-BE49-F238E27FC236}">
                <a16:creationId xmlns:a16="http://schemas.microsoft.com/office/drawing/2014/main" id="{B950C178-DBB0-059B-BE61-E20FE9A5CF5A}"/>
              </a:ext>
            </a:extLst>
          </p:cNvPr>
          <p:cNvSpPr/>
          <p:nvPr/>
        </p:nvSpPr>
        <p:spPr>
          <a:xfrm>
            <a:off x="3996956" y="1914124"/>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8" name="logo:Chart-1;ORIconShape41;1;9">
            <a:extLst>
              <a:ext uri="{FF2B5EF4-FFF2-40B4-BE49-F238E27FC236}">
                <a16:creationId xmlns:a16="http://schemas.microsoft.com/office/drawing/2014/main" id="{F8EECDA2-985F-A3B0-CB61-CD561F2DBE33}"/>
              </a:ext>
            </a:extLst>
          </p:cNvPr>
          <p:cNvSpPr/>
          <p:nvPr/>
        </p:nvSpPr>
        <p:spPr>
          <a:xfrm>
            <a:off x="4496880" y="1904957"/>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20" name="logo:Chart-1;ORIconShape61;1;11">
            <a:extLst>
              <a:ext uri="{FF2B5EF4-FFF2-40B4-BE49-F238E27FC236}">
                <a16:creationId xmlns:a16="http://schemas.microsoft.com/office/drawing/2014/main" id="{5A3C2759-B3CD-67FE-2B30-943B3A481E32}"/>
              </a:ext>
            </a:extLst>
          </p:cNvPr>
          <p:cNvPicPr>
            <a:picLocks noChangeAspect="1"/>
          </p:cNvPicPr>
          <p:nvPr/>
        </p:nvPicPr>
        <p:blipFill>
          <a:blip r:embed="rId6"/>
          <a:stretch>
            <a:fillRect/>
          </a:stretch>
        </p:blipFill>
        <p:spPr>
          <a:xfrm>
            <a:off x="5480823" y="1657443"/>
            <a:ext cx="409956" cy="262128"/>
          </a:xfrm>
          <a:prstGeom prst="rect">
            <a:avLst/>
          </a:prstGeom>
        </p:spPr>
      </p:pic>
      <p:sp>
        <p:nvSpPr>
          <p:cNvPr id="22" name="logo:Chart-1;ORIconShape41;1;12">
            <a:extLst>
              <a:ext uri="{FF2B5EF4-FFF2-40B4-BE49-F238E27FC236}">
                <a16:creationId xmlns:a16="http://schemas.microsoft.com/office/drawing/2014/main" id="{95B37F1E-D0E4-CB55-B972-E5371DF8D063}"/>
              </a:ext>
            </a:extLst>
          </p:cNvPr>
          <p:cNvSpPr/>
          <p:nvPr/>
        </p:nvSpPr>
        <p:spPr>
          <a:xfrm>
            <a:off x="5968926" y="1726403"/>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6" name="logo:Chart-1;ORIconShape41;1;13">
            <a:extLst>
              <a:ext uri="{FF2B5EF4-FFF2-40B4-BE49-F238E27FC236}">
                <a16:creationId xmlns:a16="http://schemas.microsoft.com/office/drawing/2014/main" id="{FD219C69-817F-CFB3-D92B-A7EE0EDDF5F0}"/>
              </a:ext>
            </a:extLst>
          </p:cNvPr>
          <p:cNvSpPr/>
          <p:nvPr/>
        </p:nvSpPr>
        <p:spPr>
          <a:xfrm>
            <a:off x="6454985" y="1698435"/>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8" name="logo:Chart-1;ORIconShape41;1;14">
            <a:extLst>
              <a:ext uri="{FF2B5EF4-FFF2-40B4-BE49-F238E27FC236}">
                <a16:creationId xmlns:a16="http://schemas.microsoft.com/office/drawing/2014/main" id="{99706C33-01DA-5FA8-3704-C68D0912EC12}"/>
              </a:ext>
            </a:extLst>
          </p:cNvPr>
          <p:cNvSpPr/>
          <p:nvPr/>
        </p:nvSpPr>
        <p:spPr>
          <a:xfrm>
            <a:off x="6941052" y="1675785"/>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12F0E75B-41FC-D00C-6678-2BFA3A2E825F}"/>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970DE518-5A79-1C97-BC31-66761ACDAA0F}"/>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pic>
        <p:nvPicPr>
          <p:cNvPr id="3" name="logo:Chart-1;ORIconShape31;1;5">
            <a:extLst>
              <a:ext uri="{FF2B5EF4-FFF2-40B4-BE49-F238E27FC236}">
                <a16:creationId xmlns:a16="http://schemas.microsoft.com/office/drawing/2014/main" id="{7A5C53F8-0E8B-4962-5AF9-6E5000B1C513}"/>
              </a:ext>
            </a:extLst>
          </p:cNvPr>
          <p:cNvPicPr>
            <a:picLocks noChangeAspect="1"/>
          </p:cNvPicPr>
          <p:nvPr/>
        </p:nvPicPr>
        <p:blipFill>
          <a:blip r:embed="rId5"/>
          <a:stretch>
            <a:fillRect/>
          </a:stretch>
        </p:blipFill>
        <p:spPr>
          <a:xfrm>
            <a:off x="8428786" y="1746302"/>
            <a:ext cx="396240" cy="239268"/>
          </a:xfrm>
          <a:prstGeom prst="rect">
            <a:avLst/>
          </a:prstGeom>
        </p:spPr>
      </p:pic>
    </p:spTree>
    <p:extLst>
      <p:ext uri="{BB962C8B-B14F-4D97-AF65-F5344CB8AC3E}">
        <p14:creationId xmlns:p14="http://schemas.microsoft.com/office/powerpoint/2010/main" val="29325632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p:cNvSpPr>
            <a:spLocks noGrp="1"/>
          </p:cNvSpPr>
          <p:nvPr>
            <p:ph type="body" sz="quarter" idx="19"/>
          </p:nvPr>
        </p:nvSpPr>
        <p:spPr/>
        <p:txBody>
          <a:bodyPr/>
          <a:lstStyle/>
          <a:p>
            <a:r>
              <a:rPr lang="en-US" dirty="0"/>
              <a:t>Two thirds (67%) of departing passengers surveyed reported making a food and/or beverage purchase, while 10% considered making a purchase but chose not to. Passengers that made a food and/or beverage purchase spent an average of $19.</a:t>
            </a:r>
          </a:p>
        </p:txBody>
      </p:sp>
      <p:pic>
        <p:nvPicPr>
          <p:cNvPr id="29" name="Text-2">
            <a:extLst>
              <a:ext uri="{FF2B5EF4-FFF2-40B4-BE49-F238E27FC236}">
                <a16:creationId xmlns:a16="http://schemas.microsoft.com/office/drawing/2014/main" id="{CD1A2EDC-144B-4854-AE12-3ACC64018A9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p:spPr>
      </p:pic>
      <p:sp>
        <p:nvSpPr>
          <p:cNvPr id="4" name="Text-3"/>
          <p:cNvSpPr>
            <a:spLocks noGrp="1"/>
          </p:cNvSpPr>
          <p:nvPr>
            <p:ph type="title"/>
          </p:nvPr>
        </p:nvSpPr>
        <p:spPr/>
        <p:txBody>
          <a:bodyPr/>
          <a:lstStyle/>
          <a:p>
            <a:r>
              <a:rPr lang="en-US"/>
              <a:t>Food &amp; Beverage Purchases</a:t>
            </a:r>
          </a:p>
        </p:txBody>
      </p:sp>
      <p:sp>
        <p:nvSpPr>
          <p:cNvPr id="6" name="Text-4"/>
          <p:cNvSpPr>
            <a:spLocks noGrp="1"/>
          </p:cNvSpPr>
          <p:nvPr>
            <p:ph type="body" sz="quarter" idx="12"/>
          </p:nvPr>
        </p:nvSpPr>
        <p:spPr/>
        <p:txBody>
          <a:bodyPr/>
          <a:lstStyle/>
          <a:p>
            <a:r>
              <a:rPr lang="en-US"/>
              <a:t>Among All Passengers</a:t>
            </a:r>
          </a:p>
        </p:txBody>
      </p:sp>
      <p:sp>
        <p:nvSpPr>
          <p:cNvPr id="13" name="Text-5"/>
          <p:cNvSpPr>
            <a:spLocks noGrp="1"/>
          </p:cNvSpPr>
          <p:nvPr>
            <p:ph type="body" sz="quarter" idx="21"/>
          </p:nvPr>
        </p:nvSpPr>
        <p:spPr/>
        <p:txBody>
          <a:bodyPr/>
          <a:lstStyle/>
          <a:p>
            <a:r>
              <a:rPr lang="en-US"/>
              <a:t>Purchased Food/Beverage</a:t>
            </a:r>
          </a:p>
        </p:txBody>
      </p:sp>
      <p:sp>
        <p:nvSpPr>
          <p:cNvPr id="14" name="Text-6"/>
          <p:cNvSpPr>
            <a:spLocks noGrp="1"/>
          </p:cNvSpPr>
          <p:nvPr>
            <p:ph type="body" sz="quarter" idx="22"/>
          </p:nvPr>
        </p:nvSpPr>
        <p:spPr>
          <a:xfrm>
            <a:off x="5929678" y="1097288"/>
            <a:ext cx="2971800" cy="205931"/>
          </a:xfrm>
        </p:spPr>
        <p:txBody>
          <a:bodyPr/>
          <a:lstStyle/>
          <a:p>
            <a:r>
              <a:rPr lang="en-US"/>
              <a:t>Amount Spent on Food/Beverage</a:t>
            </a:r>
          </a:p>
        </p:txBody>
      </p:sp>
      <p:graphicFrame>
        <p:nvGraphicFramePr>
          <p:cNvPr id="19" name="Chart-1" descr="orlink:ORRange572@'S37'!$F$8:$G$11€67108992€0€€0€0€0€0€€0"/>
          <p:cNvGraphicFramePr>
            <a:graphicFrameLocks noGrp="1"/>
          </p:cNvGraphicFramePr>
          <p:nvPr>
            <p:ph sz="quarter" idx="18"/>
            <p:extLst>
              <p:ext uri="{D42A27DB-BD31-4B8C-83A1-F6EECF244321}">
                <p14:modId xmlns:p14="http://schemas.microsoft.com/office/powerpoint/2010/main" val="1587679019"/>
              </p:ext>
            </p:extLst>
          </p:nvPr>
        </p:nvGraphicFramePr>
        <p:xfrm>
          <a:off x="2962275" y="1381125"/>
          <a:ext cx="2971800" cy="3105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2" descr="orlink:ORRange571@'S37'!$F$13:$G$19€67108864€0€€0€0€0€0€€0"/>
          <p:cNvGraphicFramePr>
            <a:graphicFrameLocks noGrp="1"/>
          </p:cNvGraphicFramePr>
          <p:nvPr>
            <p:ph sz="quarter" idx="20"/>
            <p:extLst>
              <p:ext uri="{D42A27DB-BD31-4B8C-83A1-F6EECF244321}">
                <p14:modId xmlns:p14="http://schemas.microsoft.com/office/powerpoint/2010/main" val="1979387442"/>
              </p:ext>
            </p:extLst>
          </p:nvPr>
        </p:nvGraphicFramePr>
        <p:xfrm>
          <a:off x="5929313" y="1381125"/>
          <a:ext cx="2971800" cy="310515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6656556" y="1275059"/>
            <a:ext cx="1518044" cy="138499"/>
          </a:xfrm>
          <a:prstGeom prst="rect">
            <a:avLst/>
          </a:prstGeom>
        </p:spPr>
        <p:txBody>
          <a:bodyPr wrap="none" lIns="0" tIns="0" rIns="0" bIns="0">
            <a:spAutoFit/>
          </a:bodyPr>
          <a:lstStyle/>
          <a:p>
            <a:pPr algn="ctr">
              <a:buClr>
                <a:srgbClr val="FF9900"/>
              </a:buClr>
            </a:pPr>
            <a:r>
              <a:rPr lang="en-US" sz="900" i="1">
                <a:solidFill>
                  <a:schemeClr val="accent2"/>
                </a:solidFill>
                <a:latin typeface="Arial Narrow" panose="020B0606020202030204" pitchFamily="34" charset="0"/>
              </a:rPr>
              <a:t>Among those who made a purchase</a:t>
            </a:r>
          </a:p>
        </p:txBody>
      </p:sp>
      <p:graphicFrame>
        <p:nvGraphicFramePr>
          <p:cNvPr id="16" name="ORTable" descr="orlink:ORRange570@'S37'!$F$21:$G$21¤0,0,0€0€0€€0€0€0€0€€0"/>
          <p:cNvGraphicFramePr>
            <a:graphicFrameLocks noGrp="1"/>
          </p:cNvGraphicFramePr>
          <p:nvPr>
            <p:extLst>
              <p:ext uri="{D42A27DB-BD31-4B8C-83A1-F6EECF244321}">
                <p14:modId xmlns:p14="http://schemas.microsoft.com/office/powerpoint/2010/main" val="3066189970"/>
              </p:ext>
            </p:extLst>
          </p:nvPr>
        </p:nvGraphicFramePr>
        <p:xfrm>
          <a:off x="6618923" y="1571625"/>
          <a:ext cx="1592580" cy="278606"/>
        </p:xfrm>
        <a:graphic>
          <a:graphicData uri="http://schemas.openxmlformats.org/drawingml/2006/table">
            <a:tbl>
              <a:tblPr firstRow="1" bandRow="1">
                <a:tableStyleId>{2D5ABB26-0587-4C30-8999-92F81FD0307C}</a:tableStyleId>
              </a:tblPr>
              <a:tblGrid>
                <a:gridCol w="83058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278606">
                <a:tc>
                  <a:txBody>
                    <a:bodyPr/>
                    <a:lstStyle/>
                    <a:p>
                      <a:pPr algn="r"/>
                      <a:r>
                        <a:rPr lang="en-US" sz="1200" b="0"/>
                        <a:t>Average:</a:t>
                      </a:r>
                      <a:endParaRPr lang="en-US" sz="1200" b="0" dirty="0"/>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200" dirty="0"/>
                        <a:t>$18.95</a:t>
                      </a: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 name="Text-7"/>
          <p:cNvSpPr>
            <a:spLocks noGrp="1"/>
          </p:cNvSpPr>
          <p:nvPr>
            <p:ph type="body" sz="quarter" idx="13"/>
          </p:nvPr>
        </p:nvSpPr>
        <p:spPr/>
        <p:txBody>
          <a:bodyPr/>
          <a:lstStyle/>
          <a:p>
            <a:r>
              <a:rPr lang="en-US"/>
              <a:t>Q16. Did you purchase any food and/or beverage in this terminal today? &amp; Q16A. How much did you spend on food and beverage in this terminal today?</a:t>
            </a:r>
          </a:p>
        </p:txBody>
      </p:sp>
      <p:sp>
        <p:nvSpPr>
          <p:cNvPr id="9" name="Text-10"/>
          <p:cNvSpPr>
            <a:spLocks noGrp="1"/>
          </p:cNvSpPr>
          <p:nvPr>
            <p:ph type="sldNum" sz="quarter" idx="25"/>
          </p:nvPr>
        </p:nvSpPr>
        <p:spPr/>
        <p:txBody>
          <a:bodyPr/>
          <a:lstStyle/>
          <a:p>
            <a:fld id="{304BD216-787B-4162-AFBC-E07635011B5E}" type="slidenum">
              <a:rPr lang="en-US" smtClean="0"/>
              <a:t>37</a:t>
            </a:fld>
            <a:endParaRPr lang="en-US"/>
          </a:p>
        </p:txBody>
      </p:sp>
      <p:sp>
        <p:nvSpPr>
          <p:cNvPr id="2" name="ORShape" descr="orlink:ORRange527@HELPER!$K$10€0€0€€0€0€0€0€€0">
            <a:extLst>
              <a:ext uri="{FF2B5EF4-FFF2-40B4-BE49-F238E27FC236}">
                <a16:creationId xmlns:a16="http://schemas.microsoft.com/office/drawing/2014/main" id="{11CF379B-F3BD-C1E4-2BF9-D5992A61DC96}"/>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5A77B9A9-F996-462C-315D-C8D9B658EC74}"/>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4317121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Significantly more business passengers than leisure passengers purchased food and beverage.</a:t>
            </a:r>
          </a:p>
          <a:p>
            <a:r>
              <a:rPr lang="en-US" dirty="0"/>
              <a:t>Significantly more passengers in Concourse C stated they spent between $30 to $49 on food and beverage compared to passengers in Concourse A and Concourse B.</a:t>
            </a:r>
          </a:p>
          <a:p>
            <a:endParaRPr lang="en-US" dirty="0"/>
          </a:p>
          <a:p>
            <a:endParaRPr lang="en-US" dirty="0"/>
          </a:p>
        </p:txBody>
      </p:sp>
      <p:graphicFrame>
        <p:nvGraphicFramePr>
          <p:cNvPr id="10" name="ORTable" descr="orlink:ORRange573@'S38'!$F$9:$K$19¤2,0,0€33024€0€€0€0€0€0€€0">
            <a:extLst>
              <a:ext uri="{FF2B5EF4-FFF2-40B4-BE49-F238E27FC236}">
                <a16:creationId xmlns:a16="http://schemas.microsoft.com/office/drawing/2014/main" id="{D3FDD787-28E6-492F-B6AE-519DB4ECB693}"/>
              </a:ext>
            </a:extLst>
          </p:cNvPr>
          <p:cNvGraphicFramePr/>
          <p:nvPr>
            <p:custDataLst>
              <p:tags r:id="rId1"/>
            </p:custDataLst>
            <p:extLst>
              <p:ext uri="{D42A27DB-BD31-4B8C-83A1-F6EECF244321}">
                <p14:modId xmlns:p14="http://schemas.microsoft.com/office/powerpoint/2010/main" val="1875360377"/>
              </p:ext>
            </p:extLst>
          </p:nvPr>
        </p:nvGraphicFramePr>
        <p:xfrm>
          <a:off x="3375025" y="1066965"/>
          <a:ext cx="5120640" cy="3233651"/>
        </p:xfrm>
        <a:graphic>
          <a:graphicData uri="http://schemas.openxmlformats.org/drawingml/2006/table">
            <a:tbl>
              <a:tblPr firstRow="1">
                <a:tableStyleId>{2D5ABB26-0587-4C30-8999-92F81FD0307C}</a:tableStyleId>
              </a:tblPr>
              <a:tblGrid>
                <a:gridCol w="16459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0" i="0" u="none" strike="noStrike">
                          <a:solidFill>
                            <a:srgbClr val="000000"/>
                          </a:solidFill>
                          <a:effectLst/>
                          <a:latin typeface="Arial Narrow" panose="020B0606020202030204" pitchFamily="34" charset="0"/>
                        </a:rPr>
                        <a:t>Yes</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j-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j-lt"/>
                        </a:rPr>
                        <a:t>72%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63%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No, considered it but chose not 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No, did not consider 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26%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endParaRPr lang="en-US" sz="900" b="0" i="0" u="none" strike="noStrike" kern="1200">
                        <a:solidFill>
                          <a:srgbClr val="000000"/>
                        </a:solidFill>
                        <a:effectLst/>
                        <a:latin typeface="Arial Narrow" panose="020B060602020203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endParaRPr lang="en-US" sz="900" b="0" i="0" u="none" strike="noStrike">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mj-lt"/>
                      </a:endParaRP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mj-lt"/>
                      </a:endParaRPr>
                    </a:p>
                  </a:txBody>
                  <a:tcPr marL="0" marR="0"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1" i="0" u="none" strike="noStrike">
                          <a:solidFill>
                            <a:srgbClr val="000000"/>
                          </a:solidFill>
                          <a:effectLst/>
                          <a:latin typeface="Arial Narrow" panose="020B0606020202030204" pitchFamily="34" charset="0"/>
                        </a:rPr>
                        <a:t>MEAN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j-lt"/>
                        </a:rPr>
                        <a:t>20.4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21.2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14.7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20.4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j-lt"/>
                        </a:rPr>
                        <a:t>17.7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a:solidFill>
                            <a:srgbClr val="000000"/>
                          </a:solidFill>
                          <a:effectLst/>
                          <a:latin typeface="Arial Narrow" panose="020B0606020202030204" pitchFamily="34" charset="0"/>
                        </a:rPr>
                        <a:t>Less than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j-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939601891"/>
                  </a:ext>
                </a:extLst>
              </a:tr>
              <a:tr h="237241">
                <a:tc>
                  <a:txBody>
                    <a:bodyPr/>
                    <a:lstStyle/>
                    <a:p>
                      <a:pPr algn="l" fontAlgn="ctr"/>
                      <a:r>
                        <a:rPr lang="en-US" sz="900" b="0" i="0" u="none" strike="noStrike">
                          <a:solidFill>
                            <a:srgbClr val="000000"/>
                          </a:solidFill>
                          <a:effectLst/>
                          <a:latin typeface="Arial Narrow" panose="020B0606020202030204" pitchFamily="34" charset="0"/>
                        </a:rPr>
                        <a:t>$10 to $19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47%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494832303"/>
                  </a:ext>
                </a:extLst>
              </a:tr>
              <a:tr h="237241">
                <a:tc>
                  <a:txBody>
                    <a:bodyPr/>
                    <a:lstStyle/>
                    <a:p>
                      <a:pPr algn="l" fontAlgn="ctr"/>
                      <a:r>
                        <a:rPr lang="en-US" sz="900" b="0" i="0" u="none" strike="noStrike">
                          <a:solidFill>
                            <a:srgbClr val="000000"/>
                          </a:solidFill>
                          <a:effectLst/>
                          <a:latin typeface="Arial Narrow" panose="020B0606020202030204" pitchFamily="34" charset="0"/>
                        </a:rPr>
                        <a:t>$20 to $29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21%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ctr"/>
                      <a:r>
                        <a:rPr lang="en-US" sz="900" b="0" i="0" u="none" strike="noStrike">
                          <a:solidFill>
                            <a:srgbClr val="000000"/>
                          </a:solidFill>
                          <a:effectLst/>
                          <a:latin typeface="Arial Narrow" panose="020B0606020202030204" pitchFamily="34" charset="0"/>
                        </a:rPr>
                        <a:t>$30 to $49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j-lt"/>
                        </a:rPr>
                        <a:t>13% AB</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ctr"/>
                      <a:r>
                        <a:rPr lang="en-US" sz="900" b="0" i="0" u="none" strike="noStrike">
                          <a:solidFill>
                            <a:srgbClr val="000000"/>
                          </a:solidFill>
                          <a:effectLst/>
                          <a:latin typeface="Arial Narrow" panose="020B0606020202030204" pitchFamily="34" charset="0"/>
                        </a:rPr>
                        <a:t>$50 to $99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 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ctr"/>
                      <a:r>
                        <a:rPr lang="en-US" sz="900" b="0" i="0" u="none" strike="noStrike">
                          <a:solidFill>
                            <a:srgbClr val="000000"/>
                          </a:solidFill>
                          <a:effectLst/>
                          <a:latin typeface="Arial Narrow" panose="020B0606020202030204" pitchFamily="34" charset="0"/>
                        </a:rPr>
                        <a:t>$100 or more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0% </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j-lt"/>
                        </a:rPr>
                        <a:t>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j-lt"/>
                        </a:rPr>
                        <a:t>0% </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38</a:t>
            </a:fld>
            <a:endParaRPr lang="en-US"/>
          </a:p>
        </p:txBody>
      </p:sp>
      <p:sp>
        <p:nvSpPr>
          <p:cNvPr id="4" name="Oval 3">
            <a:extLst>
              <a:ext uri="{FF2B5EF4-FFF2-40B4-BE49-F238E27FC236}">
                <a16:creationId xmlns:a16="http://schemas.microsoft.com/office/drawing/2014/main" id="{01BE59E3-0292-65D1-4352-F55D7ACB1B73}"/>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87F7976C-7CB8-3E8E-3C3E-74270A36E9F1}"/>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7" name="Text-2">
            <a:extLst>
              <a:ext uri="{FF2B5EF4-FFF2-40B4-BE49-F238E27FC236}">
                <a16:creationId xmlns:a16="http://schemas.microsoft.com/office/drawing/2014/main" id="{EA845D57-33ED-E3F9-0A94-B6002890B7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p:spPr>
      </p:pic>
      <p:sp>
        <p:nvSpPr>
          <p:cNvPr id="8" name="Text-3">
            <a:extLst>
              <a:ext uri="{FF2B5EF4-FFF2-40B4-BE49-F238E27FC236}">
                <a16:creationId xmlns:a16="http://schemas.microsoft.com/office/drawing/2014/main" id="{4B1778F6-0E2C-5840-90F9-F9D256F0FE63}"/>
              </a:ext>
            </a:extLst>
          </p:cNvPr>
          <p:cNvSpPr txBox="1">
            <a:spLocks/>
          </p:cNvSpPr>
          <p:nvPr/>
        </p:nvSpPr>
        <p:spPr>
          <a:xfrm>
            <a:off x="3495350" y="374006"/>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Food &amp; Beverage Purchases</a:t>
            </a:r>
          </a:p>
        </p:txBody>
      </p:sp>
      <p:sp>
        <p:nvSpPr>
          <p:cNvPr id="12" name="Text-4">
            <a:extLst>
              <a:ext uri="{FF2B5EF4-FFF2-40B4-BE49-F238E27FC236}">
                <a16:creationId xmlns:a16="http://schemas.microsoft.com/office/drawing/2014/main" id="{0DD0D489-5350-833D-2C61-165F0BDE0885}"/>
              </a:ext>
            </a:extLst>
          </p:cNvPr>
          <p:cNvSpPr txBox="1">
            <a:spLocks/>
          </p:cNvSpPr>
          <p:nvPr/>
        </p:nvSpPr>
        <p:spPr>
          <a:xfrm>
            <a:off x="3495350" y="644046"/>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a:t>
            </a:r>
          </a:p>
        </p:txBody>
      </p:sp>
      <p:sp>
        <p:nvSpPr>
          <p:cNvPr id="2" name="ORShape-2" descr="orlink:ORRange529@HELPER!$K$11€0€0€€0€0€0€0€€0">
            <a:extLst>
              <a:ext uri="{FF2B5EF4-FFF2-40B4-BE49-F238E27FC236}">
                <a16:creationId xmlns:a16="http://schemas.microsoft.com/office/drawing/2014/main" id="{C87FDE97-5462-48FC-E975-A99F8379B6B9}"/>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5242064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46A647-B5DE-4445-BAB8-4647A9B294AA}"/>
              </a:ext>
            </a:extLst>
          </p:cNvPr>
          <p:cNvSpPr/>
          <p:nvPr/>
        </p:nvSpPr>
        <p:spPr>
          <a:xfrm>
            <a:off x="2584180" y="2086522"/>
            <a:ext cx="2334452" cy="17570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1"/>
          <p:cNvSpPr>
            <a:spLocks noGrp="1"/>
          </p:cNvSpPr>
          <p:nvPr>
            <p:ph type="title"/>
          </p:nvPr>
        </p:nvSpPr>
        <p:spPr/>
        <p:txBody>
          <a:bodyPr/>
          <a:lstStyle/>
          <a:p>
            <a:r>
              <a:rPr lang="en-US"/>
              <a:t>Executive Summary</a:t>
            </a:r>
          </a:p>
        </p:txBody>
      </p:sp>
      <p:graphicFrame>
        <p:nvGraphicFramePr>
          <p:cNvPr id="19" name="Chart-1" descr="orlink:ORRange533@'S3'!$F$8:$G$10€0€0€€0€0€0€0€€0">
            <a:extLst>
              <a:ext uri="{FF2B5EF4-FFF2-40B4-BE49-F238E27FC236}">
                <a16:creationId xmlns:a16="http://schemas.microsoft.com/office/drawing/2014/main" id="{94078A09-DAE2-4C8E-BD71-59B19F35DCC4}"/>
              </a:ext>
            </a:extLst>
          </p:cNvPr>
          <p:cNvGraphicFramePr/>
          <p:nvPr>
            <p:extLst>
              <p:ext uri="{D42A27DB-BD31-4B8C-83A1-F6EECF244321}">
                <p14:modId xmlns:p14="http://schemas.microsoft.com/office/powerpoint/2010/main" val="3361527071"/>
              </p:ext>
            </p:extLst>
          </p:nvPr>
        </p:nvGraphicFramePr>
        <p:xfrm>
          <a:off x="381000" y="2200822"/>
          <a:ext cx="1846202" cy="1973509"/>
        </p:xfrm>
        <a:graphic>
          <a:graphicData uri="http://schemas.openxmlformats.org/drawingml/2006/chart">
            <c:chart xmlns:c="http://schemas.openxmlformats.org/drawingml/2006/chart" xmlns:r="http://schemas.openxmlformats.org/officeDocument/2006/relationships" r:id="rId2"/>
          </a:graphicData>
        </a:graphic>
      </p:graphicFrame>
      <p:sp>
        <p:nvSpPr>
          <p:cNvPr id="9" name="Pentagon 9">
            <a:extLst>
              <a:ext uri="{FF2B5EF4-FFF2-40B4-BE49-F238E27FC236}">
                <a16:creationId xmlns:a16="http://schemas.microsoft.com/office/drawing/2014/main" id="{2F20FB3B-71EC-4333-9BDE-B581D4D6D258}"/>
              </a:ext>
            </a:extLst>
          </p:cNvPr>
          <p:cNvSpPr/>
          <p:nvPr/>
        </p:nvSpPr>
        <p:spPr>
          <a:xfrm flipH="1">
            <a:off x="2473703" y="2423543"/>
            <a:ext cx="2497997" cy="377025"/>
          </a:xfrm>
          <a:prstGeom prst="homePlate">
            <a:avLst>
              <a:gd name="adj" fmla="val 38981"/>
            </a:avLst>
          </a:prstGeom>
          <a:solidFill>
            <a:schemeClr val="bg1"/>
          </a:solidFill>
          <a:ln w="3175">
            <a:solidFill>
              <a:schemeClr val="bg1">
                <a:lumMod val="65000"/>
              </a:schemeClr>
            </a:solidFill>
          </a:ln>
          <a:effectLst>
            <a:outerShdw blurRad="63500" dist="127000" dir="1200000" sx="98000" sy="98000" algn="ctr"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lIns="137160" rtlCol="0" anchor="ctr"/>
          <a:lstStyle/>
          <a:p>
            <a:pPr>
              <a:buClr>
                <a:srgbClr val="FF9900"/>
              </a:buClr>
            </a:pPr>
            <a:r>
              <a:rPr lang="en-US" sz="1200" b="1">
                <a:solidFill>
                  <a:schemeClr val="accent2"/>
                </a:solidFill>
              </a:rPr>
              <a:t>#1</a:t>
            </a:r>
            <a:endParaRPr lang="en-US" sz="1050">
              <a:solidFill>
                <a:schemeClr val="accent2"/>
              </a:solidFill>
              <a:latin typeface="Arial Narrow"/>
            </a:endParaRPr>
          </a:p>
        </p:txBody>
      </p:sp>
      <p:sp>
        <p:nvSpPr>
          <p:cNvPr id="22" name="Content Placeholder 3">
            <a:extLst>
              <a:ext uri="{FF2B5EF4-FFF2-40B4-BE49-F238E27FC236}">
                <a16:creationId xmlns:a16="http://schemas.microsoft.com/office/drawing/2014/main" id="{BE9C7594-F4C0-4F98-9A69-8FF4C3FB4D85}"/>
              </a:ext>
            </a:extLst>
          </p:cNvPr>
          <p:cNvSpPr txBox="1"/>
          <p:nvPr/>
        </p:nvSpPr>
        <p:spPr>
          <a:xfrm>
            <a:off x="2603795" y="2139909"/>
            <a:ext cx="2295222" cy="296032"/>
          </a:xfrm>
          <a:prstGeom prst="rect">
            <a:avLst/>
          </a:prstGeom>
        </p:spPr>
        <p:txBody>
          <a:bodyPr anchor="t"/>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00"/>
              </a:lnSpc>
              <a:spcBef>
                <a:spcPts val="1200"/>
              </a:spcBef>
              <a:spcAft>
                <a:spcPts val="200"/>
              </a:spcAft>
              <a:buNone/>
            </a:pPr>
            <a:r>
              <a:rPr lang="en-US" b="1">
                <a:solidFill>
                  <a:schemeClr val="accent2">
                    <a:lumMod val="75000"/>
                  </a:schemeClr>
                </a:solidFill>
              </a:rPr>
              <a:t>TOP 3 DRIVERS OF SATISFACTION </a:t>
            </a:r>
            <a:endParaRPr lang="en-US">
              <a:solidFill>
                <a:schemeClr val="accent2">
                  <a:lumMod val="75000"/>
                </a:schemeClr>
              </a:solidFill>
            </a:endParaRPr>
          </a:p>
        </p:txBody>
      </p:sp>
      <p:sp>
        <p:nvSpPr>
          <p:cNvPr id="20" name="Rectangle 19">
            <a:extLst>
              <a:ext uri="{FF2B5EF4-FFF2-40B4-BE49-F238E27FC236}">
                <a16:creationId xmlns:a16="http://schemas.microsoft.com/office/drawing/2014/main" id="{7BDDDCD1-AC9F-48DB-BC3D-C9BD18E8F051}"/>
              </a:ext>
            </a:extLst>
          </p:cNvPr>
          <p:cNvSpPr/>
          <p:nvPr/>
        </p:nvSpPr>
        <p:spPr>
          <a:xfrm>
            <a:off x="781736" y="2801848"/>
            <a:ext cx="1040309" cy="466977"/>
          </a:xfrm>
          <a:prstGeom prst="rect">
            <a:avLst/>
          </a:prstGeom>
        </p:spPr>
        <p:txBody>
          <a:bodyPr wrap="square" lIns="0" tIns="0" rIns="0" bIns="0" anchor="ctr">
            <a:noAutofit/>
          </a:bodyPr>
          <a:lstStyle/>
          <a:p>
            <a:pPr algn="ctr"/>
            <a:r>
              <a:rPr lang="en-US" sz="1100" b="1" dirty="0">
                <a:solidFill>
                  <a:srgbClr val="000000"/>
                </a:solidFill>
              </a:rPr>
              <a:t>OVERALL </a:t>
            </a:r>
          </a:p>
          <a:p>
            <a:pPr algn="ctr"/>
            <a:r>
              <a:rPr lang="en-US" sz="1100" b="1" dirty="0">
                <a:solidFill>
                  <a:srgbClr val="000000"/>
                </a:solidFill>
              </a:rPr>
              <a:t>AIRPORT</a:t>
            </a:r>
          </a:p>
          <a:p>
            <a:pPr algn="ctr"/>
            <a:r>
              <a:rPr lang="en-US" sz="1100" b="1" dirty="0">
                <a:solidFill>
                  <a:srgbClr val="000000"/>
                </a:solidFill>
              </a:rPr>
              <a:t>SATISFACTION</a:t>
            </a:r>
          </a:p>
        </p:txBody>
      </p:sp>
      <p:sp>
        <p:nvSpPr>
          <p:cNvPr id="10" name="Pentagon 10">
            <a:extLst>
              <a:ext uri="{FF2B5EF4-FFF2-40B4-BE49-F238E27FC236}">
                <a16:creationId xmlns:a16="http://schemas.microsoft.com/office/drawing/2014/main" id="{2FAA5681-EA56-4C0B-91BC-A15C8A389602}"/>
              </a:ext>
            </a:extLst>
          </p:cNvPr>
          <p:cNvSpPr/>
          <p:nvPr/>
        </p:nvSpPr>
        <p:spPr>
          <a:xfrm flipH="1">
            <a:off x="2473703" y="2892340"/>
            <a:ext cx="2497997" cy="377025"/>
          </a:xfrm>
          <a:prstGeom prst="homePlate">
            <a:avLst>
              <a:gd name="adj" fmla="val 38981"/>
            </a:avLst>
          </a:prstGeom>
          <a:solidFill>
            <a:schemeClr val="bg1"/>
          </a:solidFill>
          <a:ln w="3175">
            <a:solidFill>
              <a:schemeClr val="bg1">
                <a:lumMod val="65000"/>
              </a:schemeClr>
            </a:solidFill>
          </a:ln>
          <a:effectLst>
            <a:outerShdw blurRad="63500" dist="127000" dir="1200000" sx="98000" sy="98000" algn="ctr"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lIns="137160" rtlCol="0" anchor="ctr"/>
          <a:lstStyle/>
          <a:p>
            <a:pPr>
              <a:buClr>
                <a:srgbClr val="FF9900"/>
              </a:buClr>
            </a:pPr>
            <a:r>
              <a:rPr lang="en-US" sz="1200" b="1">
                <a:solidFill>
                  <a:schemeClr val="accent2"/>
                </a:solidFill>
              </a:rPr>
              <a:t>#2</a:t>
            </a:r>
            <a:endParaRPr lang="en-US" sz="1050">
              <a:solidFill>
                <a:schemeClr val="accent2"/>
              </a:solidFill>
              <a:latin typeface="Arial Narrow"/>
            </a:endParaRPr>
          </a:p>
        </p:txBody>
      </p:sp>
      <p:sp>
        <p:nvSpPr>
          <p:cNvPr id="14" name="Rectangle: Diagonal Corners Rounded 13">
            <a:extLst>
              <a:ext uri="{FF2B5EF4-FFF2-40B4-BE49-F238E27FC236}">
                <a16:creationId xmlns:a16="http://schemas.microsoft.com/office/drawing/2014/main" id="{A09E8DD4-4F5A-44CF-8357-AEEAA8D6A5A9}"/>
              </a:ext>
            </a:extLst>
          </p:cNvPr>
          <p:cNvSpPr/>
          <p:nvPr/>
        </p:nvSpPr>
        <p:spPr>
          <a:xfrm>
            <a:off x="5700645" y="2628431"/>
            <a:ext cx="2965317" cy="1163060"/>
          </a:xfrm>
          <a:prstGeom prst="round2DiagRect">
            <a:avLst/>
          </a:prstGeom>
          <a:solidFill>
            <a:schemeClr val="bg1"/>
          </a:solidFill>
          <a:ln w="6350">
            <a:solidFill>
              <a:schemeClr val="bg1">
                <a:lumMod val="75000"/>
              </a:schemeClr>
            </a:solidFill>
          </a:ln>
          <a:effectLst>
            <a:outerShdw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a:solidFill>
                  <a:schemeClr val="bg2">
                    <a:lumMod val="50000"/>
                    <a:lumOff val="50000"/>
                  </a:schemeClr>
                </a:solidFill>
                <a:latin typeface="+mj-lt"/>
              </a:rPr>
              <a:t>PASSENGERS MOST SATISFIED WITH </a:t>
            </a:r>
          </a:p>
        </p:txBody>
      </p:sp>
      <p:pic>
        <p:nvPicPr>
          <p:cNvPr id="16" name="Graphic 15">
            <a:extLst>
              <a:ext uri="{FF2B5EF4-FFF2-40B4-BE49-F238E27FC236}">
                <a16:creationId xmlns:a16="http://schemas.microsoft.com/office/drawing/2014/main" id="{21429AE6-B6FB-440E-9C92-B08395381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9577" y="2270428"/>
            <a:ext cx="872043" cy="872043"/>
          </a:xfrm>
          <a:prstGeom prst="rect">
            <a:avLst/>
          </a:prstGeom>
        </p:spPr>
      </p:pic>
      <p:sp>
        <p:nvSpPr>
          <p:cNvPr id="11" name="Pentagon 11">
            <a:extLst>
              <a:ext uri="{FF2B5EF4-FFF2-40B4-BE49-F238E27FC236}">
                <a16:creationId xmlns:a16="http://schemas.microsoft.com/office/drawing/2014/main" id="{FD461196-753E-4CDD-98C5-83E099DA0EA8}"/>
              </a:ext>
            </a:extLst>
          </p:cNvPr>
          <p:cNvSpPr/>
          <p:nvPr/>
        </p:nvSpPr>
        <p:spPr>
          <a:xfrm flipH="1">
            <a:off x="2473703" y="3361136"/>
            <a:ext cx="2497997" cy="377025"/>
          </a:xfrm>
          <a:prstGeom prst="homePlate">
            <a:avLst>
              <a:gd name="adj" fmla="val 38981"/>
            </a:avLst>
          </a:prstGeom>
          <a:solidFill>
            <a:schemeClr val="bg1"/>
          </a:solidFill>
          <a:ln w="3175">
            <a:solidFill>
              <a:schemeClr val="bg1">
                <a:lumMod val="65000"/>
              </a:schemeClr>
            </a:solidFill>
          </a:ln>
          <a:effectLst>
            <a:outerShdw blurRad="63500" dist="127000" dir="1200000" sx="98000" sy="98000" algn="ctr"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lIns="137160" rtlCol="0" anchor="ctr"/>
          <a:lstStyle/>
          <a:p>
            <a:pPr>
              <a:buClr>
                <a:srgbClr val="FF9900"/>
              </a:buClr>
            </a:pPr>
            <a:r>
              <a:rPr lang="en-US" sz="1200" b="1">
                <a:solidFill>
                  <a:schemeClr val="accent2"/>
                </a:solidFill>
              </a:rPr>
              <a:t>#3</a:t>
            </a:r>
            <a:endParaRPr lang="en-US" sz="1050">
              <a:solidFill>
                <a:schemeClr val="accent2"/>
              </a:solidFill>
              <a:latin typeface="Arial Narrow"/>
            </a:endParaRPr>
          </a:p>
        </p:txBody>
      </p:sp>
      <p:sp>
        <p:nvSpPr>
          <p:cNvPr id="4" name="Text-4"/>
          <p:cNvSpPr>
            <a:spLocks noGrp="1"/>
          </p:cNvSpPr>
          <p:nvPr>
            <p:ph type="sldNum" sz="quarter" idx="12"/>
          </p:nvPr>
        </p:nvSpPr>
        <p:spPr/>
        <p:txBody>
          <a:bodyPr/>
          <a:lstStyle/>
          <a:p>
            <a:fld id="{304BD216-787B-4162-AFBC-E07635011B5E}" type="slidenum">
              <a:rPr lang="en-US" smtClean="0"/>
              <a:t>3</a:t>
            </a:fld>
            <a:endParaRPr lang="en-US"/>
          </a:p>
        </p:txBody>
      </p:sp>
      <p:graphicFrame>
        <p:nvGraphicFramePr>
          <p:cNvPr id="12" name="ORTable" descr="orlink:ORRange531@'S3'!$E$13:$F$15¤0,0,0€67108864€0€€0€0€0€0€€0">
            <a:extLst>
              <a:ext uri="{FF2B5EF4-FFF2-40B4-BE49-F238E27FC236}">
                <a16:creationId xmlns:a16="http://schemas.microsoft.com/office/drawing/2014/main" id="{D23DB5AD-6CDC-4CD7-8E46-9D17FF0A49E1}"/>
              </a:ext>
            </a:extLst>
          </p:cNvPr>
          <p:cNvGraphicFramePr>
            <a:graphicFrameLocks noGrp="1"/>
          </p:cNvGraphicFramePr>
          <p:nvPr>
            <p:extLst>
              <p:ext uri="{D42A27DB-BD31-4B8C-83A1-F6EECF244321}">
                <p14:modId xmlns:p14="http://schemas.microsoft.com/office/powerpoint/2010/main" val="4207861501"/>
              </p:ext>
            </p:extLst>
          </p:nvPr>
        </p:nvGraphicFramePr>
        <p:xfrm>
          <a:off x="2899814" y="2386505"/>
          <a:ext cx="2071886" cy="1408176"/>
        </p:xfrm>
        <a:graphic>
          <a:graphicData uri="http://schemas.openxmlformats.org/drawingml/2006/table">
            <a:tbl>
              <a:tblPr firstRow="1" bandRow="1">
                <a:tableStyleId>{2D5ABB26-0587-4C30-8999-92F81FD0307C}</a:tableStyleId>
              </a:tblPr>
              <a:tblGrid>
                <a:gridCol w="1828555">
                  <a:extLst>
                    <a:ext uri="{9D8B030D-6E8A-4147-A177-3AD203B41FA5}">
                      <a16:colId xmlns:a16="http://schemas.microsoft.com/office/drawing/2014/main" val="20000"/>
                    </a:ext>
                  </a:extLst>
                </a:gridCol>
                <a:gridCol w="243331">
                  <a:extLst>
                    <a:ext uri="{9D8B030D-6E8A-4147-A177-3AD203B41FA5}">
                      <a16:colId xmlns:a16="http://schemas.microsoft.com/office/drawing/2014/main" val="1707293389"/>
                    </a:ext>
                  </a:extLst>
                </a:gridCol>
              </a:tblGrid>
              <a:tr h="469392">
                <a:tc>
                  <a:txBody>
                    <a:bodyPr/>
                    <a:lstStyle/>
                    <a:p>
                      <a:pPr marL="0" marR="0" lvl="0" indent="0" algn="l" defTabSz="914400" rtl="0" eaLnBrk="1" fontAlgn="ctr" latinLnBrk="0" hangingPunct="1">
                        <a:lnSpc>
                          <a:spcPct val="100000"/>
                        </a:lnSpc>
                        <a:spcBef>
                          <a:spcPct val="0"/>
                        </a:spcBef>
                        <a:spcAft>
                          <a:spcPct val="0"/>
                        </a:spcAft>
                        <a:buClrTx/>
                        <a:buSzTx/>
                        <a:buFontTx/>
                        <a:buNone/>
                        <a:defRPr/>
                      </a:pPr>
                      <a:r>
                        <a:rPr lang="en-US" sz="1100" b="0" i="0" u="none" strike="noStrike" kern="1200">
                          <a:solidFill>
                            <a:srgbClr val="333333"/>
                          </a:solidFill>
                          <a:effectLst/>
                          <a:latin typeface="+mn-lt"/>
                          <a:ea typeface="+mn-ea"/>
                          <a:cs typeface="+mn-cs"/>
                        </a:rPr>
                        <a:t>Gate Area Overall</a:t>
                      </a:r>
                      <a:endParaRPr lang="en-US" sz="1100" b="0" i="0" u="none" strike="noStrike" kern="1200" dirty="0">
                        <a:solidFill>
                          <a:srgbClr val="333333"/>
                        </a:solidFill>
                        <a:effectLst/>
                        <a:latin typeface="+mn-lt"/>
                        <a:ea typeface="+mn-ea"/>
                        <a:cs typeface="+mn-cs"/>
                      </a:endParaRPr>
                    </a:p>
                  </a:txBody>
                  <a:tcPr marL="9525" marR="9525" marT="9525" marB="0" anchor="ctr"/>
                </a:tc>
                <a:tc>
                  <a:txBody>
                    <a:bodyPr/>
                    <a:lstStyle/>
                    <a:p>
                      <a:pPr marL="0" marR="0" lvl="0" indent="0" algn="l" defTabSz="914400" rtl="0" eaLnBrk="1" fontAlgn="ctr" latinLnBrk="0" hangingPunct="1">
                        <a:lnSpc>
                          <a:spcPct val="100000"/>
                        </a:lnSpc>
                        <a:spcBef>
                          <a:spcPct val="0"/>
                        </a:spcBef>
                        <a:spcAft>
                          <a:spcPct val="0"/>
                        </a:spcAft>
                        <a:buClrTx/>
                        <a:buSzTx/>
                        <a:buFontTx/>
                        <a:buNone/>
                        <a:defRPr/>
                      </a:pPr>
                      <a:endParaRPr lang="en-US" sz="1100" b="0" i="0" u="none" strike="noStrike" kern="1200" dirty="0">
                        <a:solidFill>
                          <a:srgbClr val="333333"/>
                        </a:solidFill>
                        <a:effectLst/>
                        <a:latin typeface="+mn-lt"/>
                        <a:ea typeface="+mn-ea"/>
                        <a:cs typeface="+mn-cs"/>
                      </a:endParaRPr>
                    </a:p>
                  </a:txBody>
                  <a:tcPr marL="9525" marR="9525" marT="9525" marB="0" anchor="ctr"/>
                </a:tc>
                <a:extLst>
                  <a:ext uri="{0D108BD9-81ED-4DB2-BD59-A6C34878D82A}">
                    <a16:rowId xmlns:a16="http://schemas.microsoft.com/office/drawing/2014/main" val="10000"/>
                  </a:ext>
                </a:extLst>
              </a:tr>
              <a:tr h="469392">
                <a:tc>
                  <a:txBody>
                    <a:bodyPr/>
                    <a:lstStyle/>
                    <a:p>
                      <a:pPr marL="0" marR="0" lvl="0" indent="0" algn="l" defTabSz="914400" rtl="0" eaLnBrk="1" fontAlgn="ctr" latinLnBrk="0" hangingPunct="1">
                        <a:lnSpc>
                          <a:spcPct val="100000"/>
                        </a:lnSpc>
                        <a:spcBef>
                          <a:spcPct val="0"/>
                        </a:spcBef>
                        <a:spcAft>
                          <a:spcPct val="0"/>
                        </a:spcAft>
                        <a:buClrTx/>
                        <a:buSzTx/>
                        <a:buFontTx/>
                        <a:buNone/>
                        <a:defRPr/>
                      </a:pPr>
                      <a:r>
                        <a:rPr lang="en-US" sz="1100" b="0" i="0" u="none" strike="noStrike" kern="1200" dirty="0">
                          <a:solidFill>
                            <a:srgbClr val="333333"/>
                          </a:solidFill>
                          <a:effectLst/>
                          <a:latin typeface="+mn-lt"/>
                          <a:ea typeface="+mn-ea"/>
                          <a:cs typeface="+mn-cs"/>
                        </a:rPr>
                        <a:t>Check-In Overall</a:t>
                      </a:r>
                    </a:p>
                  </a:txBody>
                  <a:tcPr marL="9525" marR="9525" marT="9525" marB="0" anchor="ctr"/>
                </a:tc>
                <a:tc>
                  <a:txBody>
                    <a:bodyPr/>
                    <a:lstStyle/>
                    <a:p>
                      <a:pPr marL="0" marR="0" lvl="0" indent="0" algn="l" defTabSz="914400" rtl="0" eaLnBrk="1" fontAlgn="ctr" latinLnBrk="0" hangingPunct="1">
                        <a:lnSpc>
                          <a:spcPct val="100000"/>
                        </a:lnSpc>
                        <a:spcBef>
                          <a:spcPct val="0"/>
                        </a:spcBef>
                        <a:spcAft>
                          <a:spcPct val="0"/>
                        </a:spcAft>
                        <a:buClrTx/>
                        <a:buSzTx/>
                        <a:buFontTx/>
                        <a:buNone/>
                        <a:defRPr/>
                      </a:pPr>
                      <a:endParaRPr lang="en-US" sz="1100" b="0" i="0" u="none" strike="noStrike" kern="1200" dirty="0">
                        <a:solidFill>
                          <a:srgbClr val="333333"/>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469392">
                <a:tc>
                  <a:txBody>
                    <a:bodyPr/>
                    <a:lstStyle/>
                    <a:p>
                      <a:pPr marL="0" marR="0" lvl="0" indent="0" algn="l" defTabSz="914400" rtl="0" eaLnBrk="1" fontAlgn="ctr" latinLnBrk="0" hangingPunct="1">
                        <a:lnSpc>
                          <a:spcPct val="100000"/>
                        </a:lnSpc>
                        <a:spcBef>
                          <a:spcPct val="0"/>
                        </a:spcBef>
                        <a:spcAft>
                          <a:spcPct val="0"/>
                        </a:spcAft>
                        <a:buClrTx/>
                        <a:buSzTx/>
                        <a:buFontTx/>
                        <a:buNone/>
                        <a:defRPr/>
                      </a:pPr>
                      <a:r>
                        <a:rPr lang="en-US" sz="1100" b="0" i="0" u="none" strike="noStrike" kern="1200" dirty="0">
                          <a:solidFill>
                            <a:srgbClr val="333333"/>
                          </a:solidFill>
                          <a:effectLst/>
                          <a:latin typeface="+mn-lt"/>
                          <a:ea typeface="+mn-ea"/>
                          <a:cs typeface="+mn-cs"/>
                        </a:rPr>
                        <a:t>Food and Beverage Overall</a:t>
                      </a:r>
                    </a:p>
                  </a:txBody>
                  <a:tcPr marL="9525" marR="9525" marT="9525" marB="0" anchor="ctr"/>
                </a:tc>
                <a:tc>
                  <a:txBody>
                    <a:bodyPr/>
                    <a:lstStyle/>
                    <a:p>
                      <a:pPr marL="0" marR="0" lvl="0" indent="0" algn="l" defTabSz="914400" rtl="0" eaLnBrk="1" fontAlgn="ctr" latinLnBrk="0" hangingPunct="1">
                        <a:lnSpc>
                          <a:spcPct val="100000"/>
                        </a:lnSpc>
                        <a:spcBef>
                          <a:spcPct val="0"/>
                        </a:spcBef>
                        <a:spcAft>
                          <a:spcPct val="0"/>
                        </a:spcAft>
                        <a:buClrTx/>
                        <a:buSzTx/>
                        <a:buFontTx/>
                        <a:buNone/>
                        <a:defRPr/>
                      </a:pPr>
                      <a:endParaRPr lang="en-US" sz="1100" b="0" i="0" u="none" strike="noStrike" kern="1200" dirty="0">
                        <a:solidFill>
                          <a:srgbClr val="333333"/>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bl>
          </a:graphicData>
        </a:graphic>
      </p:graphicFrame>
      <p:sp>
        <p:nvSpPr>
          <p:cNvPr id="18" name="ORShape-2" descr="orlink:ORRange530@'S3'!$E$19:$E$28€0€0€€0€0€0€0€€0">
            <a:extLst>
              <a:ext uri="{FF2B5EF4-FFF2-40B4-BE49-F238E27FC236}">
                <a16:creationId xmlns:a16="http://schemas.microsoft.com/office/drawing/2014/main" id="{788BCB92-1179-A068-8623-2B0AD972236A}"/>
              </a:ext>
            </a:extLst>
          </p:cNvPr>
          <p:cNvSpPr txBox="1"/>
          <p:nvPr/>
        </p:nvSpPr>
        <p:spPr>
          <a:xfrm>
            <a:off x="5751430" y="2854056"/>
            <a:ext cx="2911133" cy="830997"/>
          </a:xfrm>
          <a:prstGeom prst="rect">
            <a:avLst/>
          </a:prstGeom>
          <a:noFill/>
        </p:spPr>
        <p:txBody>
          <a:bodyPr wrap="square">
            <a:spAutoFit/>
          </a:bodyPr>
          <a:lstStyle/>
          <a:p>
            <a:r>
              <a:rPr lang="en-US" sz="1200" i="1" dirty="0">
                <a:solidFill>
                  <a:schemeClr val="tx1"/>
                </a:solidFill>
              </a:rPr>
              <a:t>Check-In Overall</a:t>
            </a:r>
          </a:p>
          <a:p>
            <a:r>
              <a:rPr lang="en-US" sz="1200" i="1" dirty="0">
                <a:solidFill>
                  <a:schemeClr val="tx1"/>
                </a:solidFill>
              </a:rPr>
              <a:t>Terminal Facilities Overall</a:t>
            </a:r>
          </a:p>
          <a:p>
            <a:r>
              <a:rPr lang="en-US" sz="1200" i="1" dirty="0"/>
              <a:t>Getting to the Terminal Overall</a:t>
            </a:r>
            <a:r>
              <a:rPr lang="en-US" sz="1200" i="1" dirty="0">
                <a:solidFill>
                  <a:schemeClr val="tx1"/>
                </a:solidFill>
              </a:rPr>
              <a:t>
</a:t>
            </a:r>
          </a:p>
        </p:txBody>
      </p:sp>
      <p:sp>
        <p:nvSpPr>
          <p:cNvPr id="15" name="ORShape" descr="orlink:ORRange527@HELPER!$K$10€0€0€€0€0€0€0€€0">
            <a:extLst>
              <a:ext uri="{FF2B5EF4-FFF2-40B4-BE49-F238E27FC236}">
                <a16:creationId xmlns:a16="http://schemas.microsoft.com/office/drawing/2014/main" id="{7356ACF3-3DC0-03A7-23AA-0BABD3B1DEB3}"/>
              </a:ext>
            </a:extLst>
          </p:cNvPr>
          <p:cNvSpPr>
            <a:spLocks noGrp="1"/>
          </p:cNvSpPr>
          <p:nvPr>
            <p:ph type="dt" sz="half" idx="10"/>
          </p:nvPr>
        </p:nvSpPr>
        <p:spPr>
          <a:xfrm>
            <a:off x="228798" y="5025721"/>
            <a:ext cx="2654062" cy="103147"/>
          </a:xfrm>
        </p:spPr>
        <p:txBody>
          <a:bodyPr/>
          <a:lstStyle/>
          <a:p>
            <a:r>
              <a:rPr lang="en-US" dirty="0"/>
              <a:t>Copyright © 2023 Bracey Associates. LLC. All rights reserved.</a:t>
            </a:r>
          </a:p>
        </p:txBody>
      </p:sp>
      <p:sp>
        <p:nvSpPr>
          <p:cNvPr id="6" name="ORShape-2" descr="orlink:ORRange529@HELPER!$K$11€0€0€€0€0€0€0€€0">
            <a:extLst>
              <a:ext uri="{FF2B5EF4-FFF2-40B4-BE49-F238E27FC236}">
                <a16:creationId xmlns:a16="http://schemas.microsoft.com/office/drawing/2014/main" id="{25BE14DF-387C-DB6E-0763-9EB17EE4959A}"/>
              </a:ext>
            </a:extLst>
          </p:cNvPr>
          <p:cNvSpPr>
            <a:spLocks noGrp="1"/>
          </p:cNvSpPr>
          <p:nvPr>
            <p:ph type="ftr" sz="quarter" idx="11"/>
          </p:nvPr>
        </p:nvSpPr>
        <p:spPr>
          <a:xfrm>
            <a:off x="4804570" y="5025721"/>
            <a:ext cx="3857994" cy="103147"/>
          </a:xfrm>
        </p:spPr>
        <p:txBody>
          <a:bodyPr/>
          <a:lstStyle/>
          <a:p>
            <a:r>
              <a:rPr lang="en-US" dirty="0"/>
              <a:t>Birmingham-Shuttlesworth International Airport Passenger Satisfaction Study - July - September 2023</a:t>
            </a:r>
          </a:p>
        </p:txBody>
      </p:sp>
    </p:spTree>
    <p:extLst>
      <p:ext uri="{BB962C8B-B14F-4D97-AF65-F5344CB8AC3E}">
        <p14:creationId xmlns:p14="http://schemas.microsoft.com/office/powerpoint/2010/main" val="8109862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1">
            <a:extLst>
              <a:ext uri="{FF2B5EF4-FFF2-40B4-BE49-F238E27FC236}">
                <a16:creationId xmlns:a16="http://schemas.microsoft.com/office/drawing/2014/main" id="{7E82628B-40A1-0B9A-5AEF-8F76B55872B3}"/>
              </a:ext>
            </a:extLst>
          </p:cNvPr>
          <p:cNvSpPr txBox="1">
            <a:spLocks/>
          </p:cNvSpPr>
          <p:nvPr/>
        </p:nvSpPr>
        <p:spPr>
          <a:xfrm>
            <a:off x="228798" y="288129"/>
            <a:ext cx="2211717" cy="3810002"/>
          </a:xfrm>
          <a:prstGeom prst="rect">
            <a:avLst/>
          </a:prstGeom>
          <a:noFill/>
        </p:spPr>
        <p:txBody>
          <a:bodyPr vert="horz" wrap="square" lIns="0" tIns="0" rIns="0" bIns="0" rtlCol="0" anchor="t">
            <a:noAutofit/>
          </a:bodyPr>
          <a:lstStyle>
            <a:lvl1pPr marL="0" indent="0" algn="l" defTabSz="914400" rtl="0" eaLnBrk="1" latinLnBrk="0" hangingPunct="1">
              <a:spcBef>
                <a:spcPct val="0"/>
              </a:spcBef>
              <a:spcAft>
                <a:spcPts val="400"/>
              </a:spcAft>
              <a:buClr>
                <a:schemeClr val="bg1">
                  <a:lumMod val="65000"/>
                </a:schemeClr>
              </a:buClr>
              <a:buFont typeface="Arial" panose="020B0604020202020204" pitchFamily="34" charset="0"/>
              <a:buNone/>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Three quarters (75%) of passengers surveyed were satisfied with </a:t>
            </a:r>
            <a:r>
              <a:rPr lang="en-US" i="1" dirty="0"/>
              <a:t>Retail</a:t>
            </a:r>
            <a:r>
              <a:rPr lang="en-US" dirty="0"/>
              <a:t> </a:t>
            </a:r>
            <a:r>
              <a:rPr lang="en-US" i="1" dirty="0"/>
              <a:t>Overall</a:t>
            </a:r>
            <a:r>
              <a:rPr lang="en-US" dirty="0"/>
              <a:t>. </a:t>
            </a:r>
          </a:p>
          <a:p>
            <a:r>
              <a:rPr lang="en-US" dirty="0"/>
              <a:t>Passengers were most satisfied with both the </a:t>
            </a:r>
            <a:r>
              <a:rPr lang="en-US" i="1" dirty="0"/>
              <a:t>Courtesy </a:t>
            </a:r>
            <a:r>
              <a:rPr lang="en-US" dirty="0"/>
              <a:t>and</a:t>
            </a:r>
            <a:r>
              <a:rPr lang="en-US" i="1" dirty="0"/>
              <a:t> Speed of retail staff.</a:t>
            </a:r>
          </a:p>
        </p:txBody>
      </p:sp>
      <p:pic>
        <p:nvPicPr>
          <p:cNvPr id="24" name="Text-2">
            <a:extLst>
              <a:ext uri="{FF2B5EF4-FFF2-40B4-BE49-F238E27FC236}">
                <a16:creationId xmlns:a16="http://schemas.microsoft.com/office/drawing/2014/main" id="{E24BAD82-D018-5332-D5F3-B895897FDA5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008313" y="430213"/>
            <a:ext cx="366712" cy="366712"/>
          </a:xfrm>
        </p:spPr>
      </p:pic>
      <p:sp>
        <p:nvSpPr>
          <p:cNvPr id="25" name="Text-3">
            <a:extLst>
              <a:ext uri="{FF2B5EF4-FFF2-40B4-BE49-F238E27FC236}">
                <a16:creationId xmlns:a16="http://schemas.microsoft.com/office/drawing/2014/main" id="{1DEF89E6-9EF5-63A6-9DC6-546A9596AF16}"/>
              </a:ext>
            </a:extLst>
          </p:cNvPr>
          <p:cNvSpPr>
            <a:spLocks noGrp="1"/>
          </p:cNvSpPr>
          <p:nvPr>
            <p:ph type="title"/>
          </p:nvPr>
        </p:nvSpPr>
        <p:spPr>
          <a:xfrm>
            <a:off x="3496295" y="375442"/>
            <a:ext cx="5486400" cy="276999"/>
          </a:xfrm>
        </p:spPr>
        <p:txBody>
          <a:bodyPr/>
          <a:lstStyle/>
          <a:p>
            <a:r>
              <a:rPr lang="en-US"/>
              <a:t>Satisfaction with Retail</a:t>
            </a:r>
          </a:p>
        </p:txBody>
      </p:sp>
      <p:sp>
        <p:nvSpPr>
          <p:cNvPr id="28" name="Text-4">
            <a:extLst>
              <a:ext uri="{FF2B5EF4-FFF2-40B4-BE49-F238E27FC236}">
                <a16:creationId xmlns:a16="http://schemas.microsoft.com/office/drawing/2014/main" id="{30BE12F5-CD30-D4A0-DF22-05AB8AAF3ABF}"/>
              </a:ext>
            </a:extLst>
          </p:cNvPr>
          <p:cNvSpPr txBox="1">
            <a:spLocks/>
          </p:cNvSpPr>
          <p:nvPr/>
        </p:nvSpPr>
        <p:spPr>
          <a:xfrm>
            <a:off x="3496295" y="645162"/>
            <a:ext cx="5486400" cy="169277"/>
          </a:xfrm>
          <a:prstGeom prst="rect">
            <a:avLst/>
          </a:prstGeom>
          <a:noFill/>
        </p:spPr>
        <p:txBody>
          <a:bodyPr vert="horz" wrap="square" lIns="0" tIns="0" rIns="0" bIns="0" rtlCol="0" anchor="t">
            <a:normAutofit/>
          </a:bodyPr>
          <a:lstStyle>
            <a:lvl1pPr marL="0" indent="0" algn="l" defTabSz="914400" rtl="0" eaLnBrk="1" latinLnBrk="0" hangingPunct="1">
              <a:spcBef>
                <a:spcPct val="0"/>
              </a:spcBef>
              <a:spcAft>
                <a:spcPct val="0"/>
              </a:spcAft>
              <a:buClr>
                <a:schemeClr val="accent2"/>
              </a:buClr>
              <a:buFont typeface="PT Sans Narrow" pitchFamily="34" charset="0"/>
              <a:buNone/>
              <a:defRPr sz="1100" b="1" kern="1200">
                <a:solidFill>
                  <a:schemeClr val="bg1">
                    <a:lumMod val="65000"/>
                  </a:schemeClr>
                </a:solidFill>
                <a:latin typeface="+mj-lt"/>
                <a:ea typeface="+mn-ea"/>
                <a:cs typeface="+mn-cs"/>
              </a:defRPr>
            </a:lvl1pPr>
            <a:lvl2pPr marL="163513"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2pPr>
            <a:lvl3pPr marL="336550"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3pPr>
            <a:lvl4pPr marL="50958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4pPr>
            <a:lvl5pPr marL="68103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Among All Passengers, Top 2 Box (5=Very Satisfied/4)</a:t>
            </a:r>
          </a:p>
        </p:txBody>
      </p:sp>
      <p:graphicFrame>
        <p:nvGraphicFramePr>
          <p:cNvPr id="30" name="Chart-1" descr="orlink:ORRange574@'S39'!$F$8:$G$17€67108864€0€€0€0€0€0€€0">
            <a:extLst>
              <a:ext uri="{FF2B5EF4-FFF2-40B4-BE49-F238E27FC236}">
                <a16:creationId xmlns:a16="http://schemas.microsoft.com/office/drawing/2014/main" id="{18B4196B-C6DC-65E8-B4A0-261BCDF2562F}"/>
              </a:ext>
            </a:extLst>
          </p:cNvPr>
          <p:cNvGraphicFramePr>
            <a:graphicFrameLocks noGrp="1"/>
          </p:cNvGraphicFramePr>
          <p:nvPr>
            <p:ph sz="quarter" idx="18"/>
            <p:extLst>
              <p:ext uri="{D42A27DB-BD31-4B8C-83A1-F6EECF244321}">
                <p14:modId xmlns:p14="http://schemas.microsoft.com/office/powerpoint/2010/main" val="924289281"/>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5">
            <a:extLst>
              <a:ext uri="{FF2B5EF4-FFF2-40B4-BE49-F238E27FC236}">
                <a16:creationId xmlns:a16="http://schemas.microsoft.com/office/drawing/2014/main" id="{A03CEFC5-2D6D-546C-F43A-24BF2E7022B7}"/>
              </a:ext>
            </a:extLst>
          </p:cNvPr>
          <p:cNvSpPr>
            <a:spLocks noGrp="1"/>
          </p:cNvSpPr>
          <p:nvPr>
            <p:ph type="body" sz="quarter" idx="13"/>
          </p:nvPr>
        </p:nvSpPr>
        <p:spPr>
          <a:xfrm>
            <a:off x="228799" y="4174331"/>
            <a:ext cx="2211716" cy="661889"/>
          </a:xfrm>
        </p:spPr>
        <p:txBody>
          <a:bodyPr/>
          <a:lstStyle/>
          <a:p>
            <a:r>
              <a:rPr lang="en-US"/>
              <a:t>Q17. Whether you bought anything or not, please rate the following items dealing with non-food shopping. &amp; Q18B. How would you rate…</a:t>
            </a:r>
          </a:p>
        </p:txBody>
      </p:sp>
      <p:sp>
        <p:nvSpPr>
          <p:cNvPr id="32" name="TextBox 31">
            <a:extLst>
              <a:ext uri="{FF2B5EF4-FFF2-40B4-BE49-F238E27FC236}">
                <a16:creationId xmlns:a16="http://schemas.microsoft.com/office/drawing/2014/main" id="{D8044476-CF32-E3D8-161D-A0446DD1CEEC}"/>
              </a:ext>
            </a:extLst>
          </p:cNvPr>
          <p:cNvSpPr txBox="1"/>
          <p:nvPr/>
        </p:nvSpPr>
        <p:spPr>
          <a:xfrm>
            <a:off x="3055406" y="4484689"/>
            <a:ext cx="5686327" cy="351532"/>
          </a:xfrm>
          <a:prstGeom prst="rect">
            <a:avLst/>
          </a:prstGeom>
          <a:noFill/>
        </p:spPr>
        <p:txBody>
          <a:bodyPr wrap="square" lIns="0" tIns="0" rIns="0" bIns="0" rtlCol="0" anchor="b">
            <a:noAutofit/>
          </a:bodyPr>
          <a:lstStyle/>
          <a:p>
            <a:pPr algn="ctr"/>
            <a:r>
              <a:rPr lang="en-US" sz="800" i="1">
                <a:solidFill>
                  <a:schemeClr val="accent2"/>
                </a:solidFill>
                <a:latin typeface="+mj-lt"/>
              </a:rPr>
              <a:t>* Among those who made a purchase </a:t>
            </a:r>
            <a:br>
              <a:rPr lang="en-US" sz="800" i="1">
                <a:solidFill>
                  <a:schemeClr val="accent2"/>
                </a:solidFill>
                <a:latin typeface="+mj-lt"/>
              </a:rPr>
            </a:b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Retail</a:t>
            </a:r>
          </a:p>
        </p:txBody>
      </p:sp>
      <p:sp>
        <p:nvSpPr>
          <p:cNvPr id="33" name="Text-8">
            <a:extLst>
              <a:ext uri="{FF2B5EF4-FFF2-40B4-BE49-F238E27FC236}">
                <a16:creationId xmlns:a16="http://schemas.microsoft.com/office/drawing/2014/main" id="{02791A2D-5A4D-104B-FD46-033E192BD92C}"/>
              </a:ext>
            </a:extLst>
          </p:cNvPr>
          <p:cNvSpPr>
            <a:spLocks noGrp="1"/>
          </p:cNvSpPr>
          <p:nvPr>
            <p:ph type="sldNum" sz="quarter" idx="22"/>
          </p:nvPr>
        </p:nvSpPr>
        <p:spPr>
          <a:xfrm>
            <a:off x="8694341" y="5025721"/>
            <a:ext cx="226983" cy="103147"/>
          </a:xfrm>
        </p:spPr>
        <p:txBody>
          <a:bodyPr/>
          <a:lstStyle/>
          <a:p>
            <a:fld id="{304BD216-787B-4162-AFBC-E07635011B5E}" type="slidenum">
              <a:rPr lang="en-US" smtClean="0"/>
              <a:t>39</a:t>
            </a:fld>
            <a:endParaRPr lang="en-US"/>
          </a:p>
        </p:txBody>
      </p:sp>
      <p:sp>
        <p:nvSpPr>
          <p:cNvPr id="4" name="logo:Chart-1;ORIconShape131;2;1">
            <a:extLst>
              <a:ext uri="{FF2B5EF4-FFF2-40B4-BE49-F238E27FC236}">
                <a16:creationId xmlns:a16="http://schemas.microsoft.com/office/drawing/2014/main" id="{FD0A276F-ADC2-2754-CD1F-692225811F27}"/>
              </a:ext>
            </a:extLst>
          </p:cNvPr>
          <p:cNvSpPr/>
          <p:nvPr/>
        </p:nvSpPr>
        <p:spPr>
          <a:xfrm>
            <a:off x="3898054" y="1312450"/>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5" name="logo:Chart-1;ORIconShape131;3;1">
            <a:extLst>
              <a:ext uri="{FF2B5EF4-FFF2-40B4-BE49-F238E27FC236}">
                <a16:creationId xmlns:a16="http://schemas.microsoft.com/office/drawing/2014/main" id="{1C07D3C1-F3A7-AFD2-20AD-03A1E7E30200}"/>
              </a:ext>
            </a:extLst>
          </p:cNvPr>
          <p:cNvSpPr/>
          <p:nvPr/>
        </p:nvSpPr>
        <p:spPr>
          <a:xfrm>
            <a:off x="4496494" y="1310903"/>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2" name="ORShape" descr="orlink:ORRange527@HELPER!$K$10€0€0€€0€0€0€0€€0">
            <a:extLst>
              <a:ext uri="{FF2B5EF4-FFF2-40B4-BE49-F238E27FC236}">
                <a16:creationId xmlns:a16="http://schemas.microsoft.com/office/drawing/2014/main" id="{45D4DAC9-4C04-5E69-5ED4-67BC8DEB6598}"/>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9EF05FD4-492C-6179-AA6B-86F61C6DAEAE}"/>
              </a:ext>
            </a:extLst>
          </p:cNvPr>
          <p:cNvSpPr txBox="1">
            <a:spLocks/>
          </p:cNvSpPr>
          <p:nvPr/>
        </p:nvSpPr>
        <p:spPr>
          <a:xfrm>
            <a:off x="4804569" y="4957141"/>
            <a:ext cx="3889771" cy="19112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800" dirty="0">
                <a:solidFill>
                  <a:schemeClr val="bg1"/>
                </a:solidFill>
              </a:rPr>
              <a:t>Birmingham-Shuttlesworth International Airport Passenger Satisfaction Study – April - June 2023</a:t>
            </a:r>
          </a:p>
        </p:txBody>
      </p:sp>
      <p:sp>
        <p:nvSpPr>
          <p:cNvPr id="6" name="ORShape-2" descr="orlink:ORRange529@HELPER!$K$11€0€0€€0€0€0€0€€0">
            <a:extLst>
              <a:ext uri="{FF2B5EF4-FFF2-40B4-BE49-F238E27FC236}">
                <a16:creationId xmlns:a16="http://schemas.microsoft.com/office/drawing/2014/main" id="{84FF890C-8AAA-3283-DC0D-E60200CC6481}"/>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8920822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sz="1200" dirty="0"/>
              <a:t>Passengers in Concourse C were significantly more satisfied than passengers in Concourse A with </a:t>
            </a:r>
            <a:r>
              <a:rPr lang="en-US" sz="1200" i="1" dirty="0"/>
              <a:t>Retail Overall </a:t>
            </a:r>
            <a:r>
              <a:rPr lang="en-US" sz="1200" dirty="0"/>
              <a:t>and</a:t>
            </a:r>
            <a:r>
              <a:rPr lang="en-US" sz="1200" i="1" dirty="0"/>
              <a:t> Condition and cleanliness of stores.</a:t>
            </a:r>
          </a:p>
        </p:txBody>
      </p:sp>
      <p:graphicFrame>
        <p:nvGraphicFramePr>
          <p:cNvPr id="10" name="ORTable" descr="orlink:ORRange575@'S40'!$F$9:$K$17¤2,0,0€33024€0€€0€0€0€0€€0">
            <a:extLst>
              <a:ext uri="{FF2B5EF4-FFF2-40B4-BE49-F238E27FC236}">
                <a16:creationId xmlns:a16="http://schemas.microsoft.com/office/drawing/2014/main" id="{6146640A-3898-41FC-991A-0E34E480E4CA}"/>
              </a:ext>
            </a:extLst>
          </p:cNvPr>
          <p:cNvGraphicFramePr/>
          <p:nvPr>
            <p:custDataLst>
              <p:tags r:id="rId1"/>
            </p:custDataLst>
            <p:extLst>
              <p:ext uri="{D42A27DB-BD31-4B8C-83A1-F6EECF244321}">
                <p14:modId xmlns:p14="http://schemas.microsoft.com/office/powerpoint/2010/main" val="2824224911"/>
              </p:ext>
            </p:extLst>
          </p:nvPr>
        </p:nvGraphicFramePr>
        <p:xfrm>
          <a:off x="2959985" y="1240632"/>
          <a:ext cx="5943600" cy="2759169"/>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RETAIL OVERALL</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82%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 Courtesy of retail staff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100%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 Speed of retail staff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100%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dirty="0">
                          <a:solidFill>
                            <a:srgbClr val="000000"/>
                          </a:solidFill>
                          <a:effectLst/>
                          <a:latin typeface="+mn-lt"/>
                        </a:rPr>
                        <a:t>Condition and cleanliness of stores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95%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dirty="0">
                          <a:solidFill>
                            <a:srgbClr val="000000"/>
                          </a:solidFill>
                          <a:effectLst/>
                          <a:latin typeface="+mn-lt"/>
                        </a:rPr>
                        <a:t>Quality of retail merchandise offered</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b="0" i="0" u="none" strike="noStrike" dirty="0">
                          <a:solidFill>
                            <a:srgbClr val="000000"/>
                          </a:solidFill>
                          <a:effectLst/>
                          <a:latin typeface="+mn-lt"/>
                        </a:rPr>
                        <a:t>Availability of retail stores AFTER security</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77%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t"/>
                      <a:r>
                        <a:rPr lang="en-US" sz="900" b="0" i="0" u="none" strike="noStrike" dirty="0">
                          <a:solidFill>
                            <a:srgbClr val="000000"/>
                          </a:solidFill>
                          <a:effectLst/>
                          <a:latin typeface="+mn-lt"/>
                        </a:rPr>
                        <a:t>Variety of stores available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68%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t"/>
                      <a:r>
                        <a:rPr lang="en-US" sz="900" b="0" i="0" u="none" strike="noStrike" dirty="0">
                          <a:solidFill>
                            <a:srgbClr val="000000"/>
                          </a:solidFill>
                          <a:effectLst/>
                          <a:latin typeface="+mn-lt"/>
                        </a:rPr>
                        <a:t>Availability of retail stores BEFORE security</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67%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t"/>
                      <a:r>
                        <a:rPr lang="en-US" sz="900" b="0" i="0" u="none" strike="noStrike" dirty="0">
                          <a:solidFill>
                            <a:srgbClr val="000000"/>
                          </a:solidFill>
                          <a:effectLst/>
                          <a:latin typeface="+mn-lt"/>
                        </a:rPr>
                        <a:t>Price of merchandise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59%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57%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40</a:t>
            </a:fld>
            <a:endParaRPr lang="en-US"/>
          </a:p>
        </p:txBody>
      </p:sp>
      <p:sp>
        <p:nvSpPr>
          <p:cNvPr id="4" name="Oval 3">
            <a:extLst>
              <a:ext uri="{FF2B5EF4-FFF2-40B4-BE49-F238E27FC236}">
                <a16:creationId xmlns:a16="http://schemas.microsoft.com/office/drawing/2014/main" id="{3F354BEF-2360-008A-E8B5-F02A673AB6F7}"/>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E1799C03-A055-561C-0584-C3DE05979FB5}"/>
              </a:ext>
            </a:extLst>
          </p:cNvPr>
          <p:cNvSpPr txBox="1">
            <a:spLocks/>
          </p:cNvSpPr>
          <p:nvPr/>
        </p:nvSpPr>
        <p:spPr>
          <a:xfrm>
            <a:off x="228798" y="5018226"/>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7" name="Text-2">
            <a:extLst>
              <a:ext uri="{FF2B5EF4-FFF2-40B4-BE49-F238E27FC236}">
                <a16:creationId xmlns:a16="http://schemas.microsoft.com/office/drawing/2014/main" id="{1F9AFA49-F964-E880-3D1E-A2A51DE86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313" y="430213"/>
            <a:ext cx="366712" cy="366712"/>
          </a:xfrm>
          <a:prstGeom prst="rect">
            <a:avLst/>
          </a:prstGeom>
        </p:spPr>
      </p:pic>
      <p:sp>
        <p:nvSpPr>
          <p:cNvPr id="8" name="Text-3">
            <a:extLst>
              <a:ext uri="{FF2B5EF4-FFF2-40B4-BE49-F238E27FC236}">
                <a16:creationId xmlns:a16="http://schemas.microsoft.com/office/drawing/2014/main" id="{5E75050C-9DB6-A39B-2779-B660E6A65BBF}"/>
              </a:ext>
            </a:extLst>
          </p:cNvPr>
          <p:cNvSpPr txBox="1">
            <a:spLocks/>
          </p:cNvSpPr>
          <p:nvPr/>
        </p:nvSpPr>
        <p:spPr>
          <a:xfrm>
            <a:off x="3425152" y="368163"/>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Retail</a:t>
            </a:r>
          </a:p>
        </p:txBody>
      </p:sp>
      <p:sp>
        <p:nvSpPr>
          <p:cNvPr id="12" name="Text-4">
            <a:extLst>
              <a:ext uri="{FF2B5EF4-FFF2-40B4-BE49-F238E27FC236}">
                <a16:creationId xmlns:a16="http://schemas.microsoft.com/office/drawing/2014/main" id="{CC3A20B6-CCD5-5DF2-E234-FE052E4856BA}"/>
              </a:ext>
            </a:extLst>
          </p:cNvPr>
          <p:cNvSpPr txBox="1">
            <a:spLocks/>
          </p:cNvSpPr>
          <p:nvPr/>
        </p:nvSpPr>
        <p:spPr>
          <a:xfrm>
            <a:off x="3496295" y="645162"/>
            <a:ext cx="5486400" cy="169277"/>
          </a:xfrm>
          <a:prstGeom prst="rect">
            <a:avLst/>
          </a:prstGeom>
          <a:noFill/>
        </p:spPr>
        <p:txBody>
          <a:bodyPr vert="horz" wrap="square" lIns="0" tIns="0" rIns="0" bIns="0" rtlCol="0" anchor="t">
            <a:normAutofit/>
          </a:bodyPr>
          <a:lstStyle>
            <a:lvl1pPr marL="0" indent="0" algn="l" defTabSz="914400" rtl="0" eaLnBrk="1" latinLnBrk="0" hangingPunct="1">
              <a:spcBef>
                <a:spcPct val="0"/>
              </a:spcBef>
              <a:spcAft>
                <a:spcPct val="0"/>
              </a:spcAft>
              <a:buClr>
                <a:schemeClr val="accent2"/>
              </a:buClr>
              <a:buFont typeface="PT Sans Narrow" pitchFamily="34" charset="0"/>
              <a:buNone/>
              <a:defRPr sz="1100" b="1" kern="1200">
                <a:solidFill>
                  <a:schemeClr val="bg1">
                    <a:lumMod val="65000"/>
                  </a:schemeClr>
                </a:solidFill>
                <a:latin typeface="+mj-lt"/>
                <a:ea typeface="+mn-ea"/>
                <a:cs typeface="+mn-cs"/>
              </a:defRPr>
            </a:lvl1pPr>
            <a:lvl2pPr marL="163513"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2pPr>
            <a:lvl3pPr marL="336550"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3pPr>
            <a:lvl4pPr marL="50958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4pPr>
            <a:lvl5pPr marL="681038" indent="0" algn="l" defTabSz="914400" rtl="0" eaLnBrk="1" latinLnBrk="0" hangingPunct="1">
              <a:spcBef>
                <a:spcPct val="0"/>
              </a:spcBef>
              <a:spcAft>
                <a:spcPts val="400"/>
              </a:spcAft>
              <a:buClr>
                <a:schemeClr val="accent2"/>
              </a:buClr>
              <a:buFont typeface="Arial" panose="020B0604020202020204" pitchFamily="34" charset="0"/>
              <a:buNone/>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Among All Passengers, Top 2 Box (5=Very Satisfied/4)</a:t>
            </a:r>
          </a:p>
        </p:txBody>
      </p:sp>
      <p:sp>
        <p:nvSpPr>
          <p:cNvPr id="2" name="TextBox 1">
            <a:extLst>
              <a:ext uri="{FF2B5EF4-FFF2-40B4-BE49-F238E27FC236}">
                <a16:creationId xmlns:a16="http://schemas.microsoft.com/office/drawing/2014/main" id="{B196FCA8-231A-0437-FF56-6969B897A2E9}"/>
              </a:ext>
            </a:extLst>
          </p:cNvPr>
          <p:cNvSpPr txBox="1"/>
          <p:nvPr/>
        </p:nvSpPr>
        <p:spPr>
          <a:xfrm>
            <a:off x="5380603" y="4164226"/>
            <a:ext cx="3540721" cy="215444"/>
          </a:xfrm>
          <a:prstGeom prst="rect">
            <a:avLst/>
          </a:prstGeom>
          <a:noFill/>
        </p:spPr>
        <p:txBody>
          <a:bodyPr wrap="square">
            <a:spAutoFit/>
          </a:bodyPr>
          <a:lstStyle/>
          <a:p>
            <a:pPr algn="ctr"/>
            <a:r>
              <a:rPr lang="en-US" sz="800" i="1" dirty="0">
                <a:solidFill>
                  <a:schemeClr val="accent2"/>
                </a:solidFill>
                <a:latin typeface="+mj-lt"/>
              </a:rPr>
              <a:t>* Among those who made a purchase</a:t>
            </a:r>
          </a:p>
        </p:txBody>
      </p:sp>
      <p:sp>
        <p:nvSpPr>
          <p:cNvPr id="14" name="ORShape-2" descr="orlink:ORRange529@HELPER!$K$11€0€0€€0€0€0€0€€0">
            <a:extLst>
              <a:ext uri="{FF2B5EF4-FFF2-40B4-BE49-F238E27FC236}">
                <a16:creationId xmlns:a16="http://schemas.microsoft.com/office/drawing/2014/main" id="{2153F372-FE77-BB64-6420-64CA3E488172}"/>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297788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2B91BCDA-96CD-4349-9602-59B300AA668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7D3DD008-0EFF-4591-9D64-B68F7677CD94}"/>
              </a:ext>
            </a:extLst>
          </p:cNvPr>
          <p:cNvSpPr>
            <a:spLocks noGrp="1"/>
          </p:cNvSpPr>
          <p:nvPr>
            <p:ph type="title"/>
          </p:nvPr>
        </p:nvSpPr>
        <p:spPr/>
        <p:txBody>
          <a:bodyPr/>
          <a:lstStyle/>
          <a:p>
            <a:r>
              <a:rPr lang="en-US"/>
              <a:t>Satisfaction with Retail Overall – TRENDING</a:t>
            </a:r>
          </a:p>
        </p:txBody>
      </p:sp>
      <p:sp>
        <p:nvSpPr>
          <p:cNvPr id="12" name="Text-3">
            <a:extLst>
              <a:ext uri="{FF2B5EF4-FFF2-40B4-BE49-F238E27FC236}">
                <a16:creationId xmlns:a16="http://schemas.microsoft.com/office/drawing/2014/main" id="{D8C3183C-185A-4910-BC2E-B7042110986C}"/>
              </a:ext>
            </a:extLst>
          </p:cNvPr>
          <p:cNvSpPr>
            <a:spLocks noGrp="1"/>
          </p:cNvSpPr>
          <p:nvPr>
            <p:ph type="body" sz="quarter" idx="12"/>
          </p:nvPr>
        </p:nvSpPr>
        <p:spPr/>
        <p:txBody>
          <a:bodyPr/>
          <a:lstStyle/>
          <a:p>
            <a:r>
              <a:rPr lang="en-US"/>
              <a:t>Among All Passengers, Top 2 Box (5=Very Satisfied/4)</a:t>
            </a:r>
          </a:p>
        </p:txBody>
      </p:sp>
      <p:graphicFrame>
        <p:nvGraphicFramePr>
          <p:cNvPr id="21" name="Chart-1" descr="orlink:ORRange576@'S41'!$F$8:$AE$9€67239936€0€€0€2€0€0€€0">
            <a:extLst>
              <a:ext uri="{FF2B5EF4-FFF2-40B4-BE49-F238E27FC236}">
                <a16:creationId xmlns:a16="http://schemas.microsoft.com/office/drawing/2014/main" id="{2C9467D4-B0C7-45A9-A9BE-A89EF5216D7A}"/>
              </a:ext>
            </a:extLst>
          </p:cNvPr>
          <p:cNvGraphicFramePr>
            <a:graphicFrameLocks noGrp="1"/>
          </p:cNvGraphicFramePr>
          <p:nvPr>
            <p:ph sz="quarter" idx="18"/>
            <p:extLst>
              <p:ext uri="{D42A27DB-BD31-4B8C-83A1-F6EECF244321}">
                <p14:modId xmlns:p14="http://schemas.microsoft.com/office/powerpoint/2010/main" val="1205658625"/>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935CD150-A868-49FB-9DA9-71FE37BA398E}"/>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D660C848-9EF4-4D32-A469-775A9D3790D2}"/>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6" name="TextBox 15">
            <a:extLst>
              <a:ext uri="{FF2B5EF4-FFF2-40B4-BE49-F238E27FC236}">
                <a16:creationId xmlns:a16="http://schemas.microsoft.com/office/drawing/2014/main" id="{1077261C-D5FC-4390-93CB-D70119BF3D24}"/>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67081072-ECAB-4C22-95CE-A89F1F9C8896}"/>
              </a:ext>
            </a:extLst>
          </p:cNvPr>
          <p:cNvSpPr>
            <a:spLocks noGrp="1"/>
          </p:cNvSpPr>
          <p:nvPr>
            <p:ph type="body" sz="quarter" idx="13"/>
          </p:nvPr>
        </p:nvSpPr>
        <p:spPr/>
        <p:txBody>
          <a:bodyPr/>
          <a:lstStyle/>
          <a:p>
            <a:r>
              <a:rPr lang="en-US"/>
              <a:t>Q17. Whether you bought anything or not, please rate the following items dealing with non-food shopping. &amp; Q18B. How would you rate…</a:t>
            </a:r>
          </a:p>
        </p:txBody>
      </p:sp>
      <p:sp>
        <p:nvSpPr>
          <p:cNvPr id="9" name="Text-7">
            <a:extLst>
              <a:ext uri="{FF2B5EF4-FFF2-40B4-BE49-F238E27FC236}">
                <a16:creationId xmlns:a16="http://schemas.microsoft.com/office/drawing/2014/main" id="{118ACC62-967F-4CBE-B7FD-15B84F35693C}"/>
              </a:ext>
            </a:extLst>
          </p:cNvPr>
          <p:cNvSpPr>
            <a:spLocks noGrp="1"/>
          </p:cNvSpPr>
          <p:nvPr>
            <p:ph type="sldNum" sz="quarter" idx="22"/>
          </p:nvPr>
        </p:nvSpPr>
        <p:spPr/>
        <p:txBody>
          <a:bodyPr/>
          <a:lstStyle/>
          <a:p>
            <a:fld id="{304BD216-787B-4162-AFBC-E07635011B5E}" type="slidenum">
              <a:rPr lang="en-US" smtClean="0"/>
              <a:t>41</a:t>
            </a:fld>
            <a:endParaRPr lang="en-US"/>
          </a:p>
        </p:txBody>
      </p:sp>
      <p:pic>
        <p:nvPicPr>
          <p:cNvPr id="5" name="logo:Chart-1;ORIconShape21;1;2">
            <a:extLst>
              <a:ext uri="{FF2B5EF4-FFF2-40B4-BE49-F238E27FC236}">
                <a16:creationId xmlns:a16="http://schemas.microsoft.com/office/drawing/2014/main" id="{E38A8795-012B-F09E-84AB-3812B7B9AE30}"/>
              </a:ext>
            </a:extLst>
          </p:cNvPr>
          <p:cNvPicPr>
            <a:picLocks noChangeAspect="1"/>
          </p:cNvPicPr>
          <p:nvPr/>
        </p:nvPicPr>
        <p:blipFill>
          <a:blip r:embed="rId4"/>
          <a:stretch>
            <a:fillRect/>
          </a:stretch>
        </p:blipFill>
        <p:spPr>
          <a:xfrm>
            <a:off x="1064619" y="1533431"/>
            <a:ext cx="396240" cy="233172"/>
          </a:xfrm>
          <a:prstGeom prst="rect">
            <a:avLst/>
          </a:prstGeom>
        </p:spPr>
      </p:pic>
      <p:pic>
        <p:nvPicPr>
          <p:cNvPr id="6" name="logo:Chart-1;ORIconShape21;1;3">
            <a:extLst>
              <a:ext uri="{FF2B5EF4-FFF2-40B4-BE49-F238E27FC236}">
                <a16:creationId xmlns:a16="http://schemas.microsoft.com/office/drawing/2014/main" id="{F3CB76BE-CF35-A1B1-5691-21B99DB2F29B}"/>
              </a:ext>
            </a:extLst>
          </p:cNvPr>
          <p:cNvPicPr>
            <a:picLocks noChangeAspect="1"/>
          </p:cNvPicPr>
          <p:nvPr/>
        </p:nvPicPr>
        <p:blipFill>
          <a:blip r:embed="rId4"/>
          <a:stretch>
            <a:fillRect/>
          </a:stretch>
        </p:blipFill>
        <p:spPr>
          <a:xfrm>
            <a:off x="1564538" y="1303149"/>
            <a:ext cx="396240" cy="233172"/>
          </a:xfrm>
          <a:prstGeom prst="rect">
            <a:avLst/>
          </a:prstGeom>
        </p:spPr>
      </p:pic>
      <p:pic>
        <p:nvPicPr>
          <p:cNvPr id="7" name="logo:Chart-1;ORIconShape31;1;5">
            <a:extLst>
              <a:ext uri="{FF2B5EF4-FFF2-40B4-BE49-F238E27FC236}">
                <a16:creationId xmlns:a16="http://schemas.microsoft.com/office/drawing/2014/main" id="{0C21D130-D4C6-68E9-DE1E-2F10969881E5}"/>
              </a:ext>
            </a:extLst>
          </p:cNvPr>
          <p:cNvPicPr>
            <a:picLocks noChangeAspect="1"/>
          </p:cNvPicPr>
          <p:nvPr/>
        </p:nvPicPr>
        <p:blipFill>
          <a:blip r:embed="rId5"/>
          <a:stretch>
            <a:fillRect/>
          </a:stretch>
        </p:blipFill>
        <p:spPr>
          <a:xfrm>
            <a:off x="2550522" y="1956932"/>
            <a:ext cx="396240" cy="239268"/>
          </a:xfrm>
          <a:prstGeom prst="rect">
            <a:avLst/>
          </a:prstGeom>
        </p:spPr>
      </p:pic>
      <p:sp>
        <p:nvSpPr>
          <p:cNvPr id="8" name="logo:Chart-1;ORIconShape51;1;7">
            <a:extLst>
              <a:ext uri="{FF2B5EF4-FFF2-40B4-BE49-F238E27FC236}">
                <a16:creationId xmlns:a16="http://schemas.microsoft.com/office/drawing/2014/main" id="{770F1B6D-800B-4804-0279-4F71483B8DBE}"/>
              </a:ext>
            </a:extLst>
          </p:cNvPr>
          <p:cNvSpPr/>
          <p:nvPr/>
        </p:nvSpPr>
        <p:spPr>
          <a:xfrm>
            <a:off x="3511876" y="1772034"/>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7" name="logo:Chart-1;ORIconShape51;1;8">
            <a:extLst>
              <a:ext uri="{FF2B5EF4-FFF2-40B4-BE49-F238E27FC236}">
                <a16:creationId xmlns:a16="http://schemas.microsoft.com/office/drawing/2014/main" id="{40E58652-70C1-5C4A-93BF-C2D2496AA912}"/>
              </a:ext>
            </a:extLst>
          </p:cNvPr>
          <p:cNvSpPr/>
          <p:nvPr/>
        </p:nvSpPr>
        <p:spPr>
          <a:xfrm>
            <a:off x="3987984" y="1869742"/>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18" name="logo:Chart-1;ORIconShape21;1;11">
            <a:extLst>
              <a:ext uri="{FF2B5EF4-FFF2-40B4-BE49-F238E27FC236}">
                <a16:creationId xmlns:a16="http://schemas.microsoft.com/office/drawing/2014/main" id="{4AC6D597-54C1-7B46-6DC3-68589880E944}"/>
              </a:ext>
            </a:extLst>
          </p:cNvPr>
          <p:cNvPicPr>
            <a:picLocks noChangeAspect="1"/>
          </p:cNvPicPr>
          <p:nvPr/>
        </p:nvPicPr>
        <p:blipFill>
          <a:blip r:embed="rId4"/>
          <a:stretch>
            <a:fillRect/>
          </a:stretch>
        </p:blipFill>
        <p:spPr>
          <a:xfrm>
            <a:off x="5479526" y="1737964"/>
            <a:ext cx="396240" cy="233172"/>
          </a:xfrm>
          <a:prstGeom prst="rect">
            <a:avLst/>
          </a:prstGeom>
        </p:spPr>
      </p:pic>
      <p:sp>
        <p:nvSpPr>
          <p:cNvPr id="25" name="logo:Chart-1;ORIconShape41;1;14">
            <a:extLst>
              <a:ext uri="{FF2B5EF4-FFF2-40B4-BE49-F238E27FC236}">
                <a16:creationId xmlns:a16="http://schemas.microsoft.com/office/drawing/2014/main" id="{FE772E76-9012-9238-06B0-4D1299DFB727}"/>
              </a:ext>
            </a:extLst>
          </p:cNvPr>
          <p:cNvSpPr/>
          <p:nvPr/>
        </p:nvSpPr>
        <p:spPr>
          <a:xfrm>
            <a:off x="6945514" y="1698728"/>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6BECC24B-0C23-1701-60C7-A6F2B74ACC86}"/>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DBCBC4B2-54F3-F9DB-4372-8DAF28F67396}"/>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5647227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1">
            <a:extLst>
              <a:ext uri="{FF2B5EF4-FFF2-40B4-BE49-F238E27FC236}">
                <a16:creationId xmlns:a16="http://schemas.microsoft.com/office/drawing/2014/main" id="{92A46214-5877-6B69-3A03-46A2E79E9880}"/>
              </a:ext>
            </a:extLst>
          </p:cNvPr>
          <p:cNvSpPr txBox="1">
            <a:spLocks/>
          </p:cNvSpPr>
          <p:nvPr/>
        </p:nvSpPr>
        <p:spPr>
          <a:xfrm>
            <a:off x="228797" y="289347"/>
            <a:ext cx="2213572" cy="3200400"/>
          </a:xfrm>
          <a:prstGeom prst="rect">
            <a:avLst/>
          </a:prstGeom>
          <a:noFill/>
        </p:spPr>
        <p:txBody>
          <a:bodyPr vert="horz" wrap="square" lIns="0" tIns="0" rIns="0" bIns="0" rtlCol="0" anchor="t">
            <a:noAutofit/>
          </a:bodyPr>
          <a:lstStyle>
            <a:lvl1pPr marL="0" indent="0" algn="l" defTabSz="914400" rtl="0" eaLnBrk="1" latinLnBrk="0" hangingPunct="1">
              <a:spcBef>
                <a:spcPct val="0"/>
              </a:spcBef>
              <a:spcAft>
                <a:spcPts val="400"/>
              </a:spcAft>
              <a:buClr>
                <a:schemeClr val="accent2"/>
              </a:buClr>
              <a:buFont typeface="PT Sans Narrow" pitchFamily="34" charset="0"/>
              <a:buNone/>
              <a:defRPr lang="en-US"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Nine percent of passengers surveyed reported making a retail purchase; 9% considered it but chose not to.</a:t>
            </a:r>
          </a:p>
          <a:p>
            <a:r>
              <a:rPr lang="en-US" dirty="0"/>
              <a:t>Passengers that made a retail purchase reported spending an average of about  $36.</a:t>
            </a:r>
          </a:p>
        </p:txBody>
      </p:sp>
      <p:pic>
        <p:nvPicPr>
          <p:cNvPr id="36" name="Text-2">
            <a:extLst>
              <a:ext uri="{FF2B5EF4-FFF2-40B4-BE49-F238E27FC236}">
                <a16:creationId xmlns:a16="http://schemas.microsoft.com/office/drawing/2014/main" id="{3D8EA62B-880D-A141-EE86-E4A973CC058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p:spPr>
      </p:pic>
      <p:sp>
        <p:nvSpPr>
          <p:cNvPr id="37" name="Text-3">
            <a:extLst>
              <a:ext uri="{FF2B5EF4-FFF2-40B4-BE49-F238E27FC236}">
                <a16:creationId xmlns:a16="http://schemas.microsoft.com/office/drawing/2014/main" id="{EE7820E1-37BF-2904-AB57-179A64AC78F1}"/>
              </a:ext>
            </a:extLst>
          </p:cNvPr>
          <p:cNvSpPr>
            <a:spLocks noGrp="1"/>
          </p:cNvSpPr>
          <p:nvPr>
            <p:ph type="title"/>
          </p:nvPr>
        </p:nvSpPr>
        <p:spPr>
          <a:xfrm>
            <a:off x="3495350" y="374006"/>
            <a:ext cx="5486400" cy="276999"/>
          </a:xfrm>
        </p:spPr>
        <p:txBody>
          <a:bodyPr/>
          <a:lstStyle/>
          <a:p>
            <a:r>
              <a:rPr lang="en-US"/>
              <a:t>Retail Purchases</a:t>
            </a:r>
          </a:p>
        </p:txBody>
      </p:sp>
      <p:sp>
        <p:nvSpPr>
          <p:cNvPr id="38" name="Text-4">
            <a:extLst>
              <a:ext uri="{FF2B5EF4-FFF2-40B4-BE49-F238E27FC236}">
                <a16:creationId xmlns:a16="http://schemas.microsoft.com/office/drawing/2014/main" id="{B03BF8ED-1BC1-C904-B4D9-3605F0712B8B}"/>
              </a:ext>
            </a:extLst>
          </p:cNvPr>
          <p:cNvSpPr>
            <a:spLocks noGrp="1"/>
          </p:cNvSpPr>
          <p:nvPr>
            <p:ph type="body" sz="quarter" idx="12"/>
          </p:nvPr>
        </p:nvSpPr>
        <p:spPr>
          <a:xfrm>
            <a:off x="3495350" y="644046"/>
            <a:ext cx="5486400" cy="169277"/>
          </a:xfrm>
        </p:spPr>
        <p:txBody>
          <a:bodyPr/>
          <a:lstStyle/>
          <a:p>
            <a:r>
              <a:rPr lang="en-US"/>
              <a:t>Among All Passengers</a:t>
            </a:r>
          </a:p>
        </p:txBody>
      </p:sp>
      <p:sp>
        <p:nvSpPr>
          <p:cNvPr id="39" name="Text-5">
            <a:extLst>
              <a:ext uri="{FF2B5EF4-FFF2-40B4-BE49-F238E27FC236}">
                <a16:creationId xmlns:a16="http://schemas.microsoft.com/office/drawing/2014/main" id="{A022A07A-2486-BC54-C00A-D07FBE238041}"/>
              </a:ext>
            </a:extLst>
          </p:cNvPr>
          <p:cNvSpPr txBox="1">
            <a:spLocks/>
          </p:cNvSpPr>
          <p:nvPr/>
        </p:nvSpPr>
        <p:spPr>
          <a:xfrm>
            <a:off x="2962557" y="1097288"/>
            <a:ext cx="2971800" cy="205931"/>
          </a:xfrm>
          <a:prstGeom prst="rect">
            <a:avLst/>
          </a:prstGeom>
          <a:noFill/>
        </p:spPr>
        <p:txBody>
          <a:bodyPr vert="horz" wrap="square" lIns="0" tIns="0" rIns="0" bIns="0" rtlCol="0" anchor="t">
            <a:noAutofit/>
          </a:bodyPr>
          <a:lstStyle>
            <a:lvl1pPr marL="0" indent="0" algn="ctr" defTabSz="914400" rtl="0" eaLnBrk="1" latinLnBrk="0" hangingPunct="1">
              <a:spcBef>
                <a:spcPct val="0"/>
              </a:spcBef>
              <a:spcAft>
                <a:spcPts val="400"/>
              </a:spcAft>
              <a:buClr>
                <a:schemeClr val="accent2"/>
              </a:buClr>
              <a:buFont typeface="PT Sans Narrow" pitchFamily="34" charset="0"/>
              <a:buNone/>
              <a:defRPr sz="1200" b="1"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Purchased Retail</a:t>
            </a:r>
          </a:p>
        </p:txBody>
      </p:sp>
      <p:sp>
        <p:nvSpPr>
          <p:cNvPr id="40" name="Text-6">
            <a:extLst>
              <a:ext uri="{FF2B5EF4-FFF2-40B4-BE49-F238E27FC236}">
                <a16:creationId xmlns:a16="http://schemas.microsoft.com/office/drawing/2014/main" id="{494D96C3-A15A-953F-FC25-1D034F56DF0F}"/>
              </a:ext>
            </a:extLst>
          </p:cNvPr>
          <p:cNvSpPr txBox="1">
            <a:spLocks/>
          </p:cNvSpPr>
          <p:nvPr/>
        </p:nvSpPr>
        <p:spPr>
          <a:xfrm>
            <a:off x="5929678" y="1097288"/>
            <a:ext cx="2971800" cy="205931"/>
          </a:xfrm>
          <a:prstGeom prst="rect">
            <a:avLst/>
          </a:prstGeom>
          <a:noFill/>
        </p:spPr>
        <p:txBody>
          <a:bodyPr vert="horz" wrap="square" lIns="0" tIns="0" rIns="0" bIns="0" rtlCol="0" anchor="t">
            <a:noAutofit/>
          </a:bodyPr>
          <a:lstStyle>
            <a:lvl1pPr marL="0" indent="0" algn="ctr" defTabSz="914400" rtl="0" eaLnBrk="1" latinLnBrk="0" hangingPunct="1">
              <a:spcBef>
                <a:spcPct val="0"/>
              </a:spcBef>
              <a:spcAft>
                <a:spcPts val="400"/>
              </a:spcAft>
              <a:buClr>
                <a:schemeClr val="accent2"/>
              </a:buClr>
              <a:buFont typeface="PT Sans Narrow" pitchFamily="34" charset="0"/>
              <a:buNone/>
              <a:defRPr sz="1200" b="1"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Amount Spent on Retail *</a:t>
            </a:r>
          </a:p>
        </p:txBody>
      </p:sp>
      <p:graphicFrame>
        <p:nvGraphicFramePr>
          <p:cNvPr id="41" name="Chart-1" descr="orlink:ORRange579@'S42'!$F$8:$G$11€67108992€0€€0€0€0€0€€0">
            <a:extLst>
              <a:ext uri="{FF2B5EF4-FFF2-40B4-BE49-F238E27FC236}">
                <a16:creationId xmlns:a16="http://schemas.microsoft.com/office/drawing/2014/main" id="{E93509E6-EA13-F9F5-9078-CA1E6FDE9F90}"/>
              </a:ext>
            </a:extLst>
          </p:cNvPr>
          <p:cNvGraphicFramePr>
            <a:graphicFrameLocks noGrp="1"/>
          </p:cNvGraphicFramePr>
          <p:nvPr>
            <p:ph sz="quarter" idx="18"/>
            <p:extLst>
              <p:ext uri="{D42A27DB-BD31-4B8C-83A1-F6EECF244321}">
                <p14:modId xmlns:p14="http://schemas.microsoft.com/office/powerpoint/2010/main" val="3604076113"/>
              </p:ext>
            </p:extLst>
          </p:nvPr>
        </p:nvGraphicFramePr>
        <p:xfrm>
          <a:off x="2962275" y="1381125"/>
          <a:ext cx="2971800" cy="3105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2" descr="orlink:ORRange578@'S42'!$F$13:$G$19€67108864€0€€0€0€0€0€€0">
            <a:extLst>
              <a:ext uri="{FF2B5EF4-FFF2-40B4-BE49-F238E27FC236}">
                <a16:creationId xmlns:a16="http://schemas.microsoft.com/office/drawing/2014/main" id="{5F919EB3-1435-5951-DA1F-34A31D2E8EFA}"/>
              </a:ext>
            </a:extLst>
          </p:cNvPr>
          <p:cNvGraphicFramePr>
            <a:graphicFrameLocks noGrp="1"/>
          </p:cNvGraphicFramePr>
          <p:nvPr>
            <p:ph sz="quarter" idx="20"/>
            <p:extLst>
              <p:ext uri="{D42A27DB-BD31-4B8C-83A1-F6EECF244321}">
                <p14:modId xmlns:p14="http://schemas.microsoft.com/office/powerpoint/2010/main" val="4171774838"/>
              </p:ext>
            </p:extLst>
          </p:nvPr>
        </p:nvGraphicFramePr>
        <p:xfrm>
          <a:off x="5929313" y="1381125"/>
          <a:ext cx="2971800" cy="3105150"/>
        </p:xfrm>
        <a:graphic>
          <a:graphicData uri="http://schemas.openxmlformats.org/drawingml/2006/chart">
            <c:chart xmlns:c="http://schemas.openxmlformats.org/drawingml/2006/chart" xmlns:r="http://schemas.openxmlformats.org/officeDocument/2006/relationships" r:id="rId5"/>
          </a:graphicData>
        </a:graphic>
      </p:graphicFrame>
      <p:sp>
        <p:nvSpPr>
          <p:cNvPr id="43" name="Rectangle 42">
            <a:extLst>
              <a:ext uri="{FF2B5EF4-FFF2-40B4-BE49-F238E27FC236}">
                <a16:creationId xmlns:a16="http://schemas.microsoft.com/office/drawing/2014/main" id="{357DD195-07F2-245B-BD37-7B9879A56183}"/>
              </a:ext>
            </a:extLst>
          </p:cNvPr>
          <p:cNvSpPr/>
          <p:nvPr/>
        </p:nvSpPr>
        <p:spPr>
          <a:xfrm>
            <a:off x="6656557" y="1293955"/>
            <a:ext cx="1518043" cy="138499"/>
          </a:xfrm>
          <a:prstGeom prst="rect">
            <a:avLst/>
          </a:prstGeom>
        </p:spPr>
        <p:txBody>
          <a:bodyPr wrap="none" lIns="0" tIns="0" rIns="0" bIns="0">
            <a:spAutoFit/>
          </a:bodyPr>
          <a:lstStyle/>
          <a:p>
            <a:pPr algn="ctr">
              <a:buClr>
                <a:srgbClr val="FF9900"/>
              </a:buClr>
            </a:pPr>
            <a:r>
              <a:rPr lang="en-US" sz="900" i="1">
                <a:solidFill>
                  <a:schemeClr val="accent2"/>
                </a:solidFill>
                <a:latin typeface="Arial Narrow" panose="020B0606020202030204" pitchFamily="34" charset="0"/>
              </a:rPr>
              <a:t>Among those who made a purchase</a:t>
            </a:r>
          </a:p>
        </p:txBody>
      </p:sp>
      <p:graphicFrame>
        <p:nvGraphicFramePr>
          <p:cNvPr id="45" name="ORTable" descr="orlink:ORRange577@'S42'!$F$21:$G$21¤0,0,0€0€0€€0€0€0€0€€0">
            <a:extLst>
              <a:ext uri="{FF2B5EF4-FFF2-40B4-BE49-F238E27FC236}">
                <a16:creationId xmlns:a16="http://schemas.microsoft.com/office/drawing/2014/main" id="{1E2DD526-E37C-91D9-B35D-47D7EB2F9B62}"/>
              </a:ext>
            </a:extLst>
          </p:cNvPr>
          <p:cNvGraphicFramePr>
            <a:graphicFrameLocks noGrp="1"/>
          </p:cNvGraphicFramePr>
          <p:nvPr>
            <p:extLst>
              <p:ext uri="{D42A27DB-BD31-4B8C-83A1-F6EECF244321}">
                <p14:modId xmlns:p14="http://schemas.microsoft.com/office/powerpoint/2010/main" val="4177859793"/>
              </p:ext>
            </p:extLst>
          </p:nvPr>
        </p:nvGraphicFramePr>
        <p:xfrm>
          <a:off x="6618923" y="1578828"/>
          <a:ext cx="1592580" cy="304800"/>
        </p:xfrm>
        <a:graphic>
          <a:graphicData uri="http://schemas.openxmlformats.org/drawingml/2006/table">
            <a:tbl>
              <a:tblPr firstRow="1" bandRow="1">
                <a:tableStyleId>{2D5ABB26-0587-4C30-8999-92F81FD0307C}</a:tableStyleId>
              </a:tblPr>
              <a:tblGrid>
                <a:gridCol w="83058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304800">
                <a:tc>
                  <a:txBody>
                    <a:bodyPr/>
                    <a:lstStyle/>
                    <a:p>
                      <a:pPr algn="r"/>
                      <a:r>
                        <a:rPr lang="en-US" sz="1200" b="0" dirty="0"/>
                        <a:t>Average:</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200" dirty="0"/>
                        <a:t>$36.03*</a:t>
                      </a:r>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6" name="Text-7">
            <a:extLst>
              <a:ext uri="{FF2B5EF4-FFF2-40B4-BE49-F238E27FC236}">
                <a16:creationId xmlns:a16="http://schemas.microsoft.com/office/drawing/2014/main" id="{1710E373-FB99-1C4B-03BC-CB3EBF777E15}"/>
              </a:ext>
            </a:extLst>
          </p:cNvPr>
          <p:cNvSpPr txBox="1">
            <a:spLocks/>
          </p:cNvSpPr>
          <p:nvPr/>
        </p:nvSpPr>
        <p:spPr>
          <a:xfrm>
            <a:off x="228797" y="4174331"/>
            <a:ext cx="2213572" cy="664264"/>
          </a:xfrm>
          <a:prstGeom prst="rect">
            <a:avLst/>
          </a:prstGeom>
          <a:noFill/>
        </p:spPr>
        <p:txBody>
          <a:bodyPr vert="horz" wrap="square" lIns="0" tIns="0" rIns="0" bIns="0" rtlCol="0" anchor="b">
            <a:noAutofit/>
          </a:bodyPr>
          <a:lstStyle>
            <a:lvl1pPr marL="0" indent="0" algn="l" defTabSz="914400" rtl="0" eaLnBrk="1" latinLnBrk="0" hangingPunct="1">
              <a:spcBef>
                <a:spcPct val="0"/>
              </a:spcBef>
              <a:spcAft>
                <a:spcPts val="400"/>
              </a:spcAft>
              <a:buClr>
                <a:schemeClr val="accent2"/>
              </a:buClr>
              <a:buFont typeface="PT Sans Narrow" pitchFamily="34" charset="0"/>
              <a:buNone/>
              <a:defRPr sz="900" kern="1200" baseline="0">
                <a:solidFill>
                  <a:schemeClr val="tx1">
                    <a:lumMod val="65000"/>
                    <a:lumOff val="35000"/>
                  </a:schemeClr>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Q18. Did you purchase any non-food items in this terminal today? &amp; Q18A. How much did you spend on non-food items in this terminal today?</a:t>
            </a:r>
          </a:p>
        </p:txBody>
      </p:sp>
      <p:sp>
        <p:nvSpPr>
          <p:cNvPr id="47" name="Rectangle 46">
            <a:extLst>
              <a:ext uri="{FF2B5EF4-FFF2-40B4-BE49-F238E27FC236}">
                <a16:creationId xmlns:a16="http://schemas.microsoft.com/office/drawing/2014/main" id="{0194ED72-5B17-E23C-9350-A5A4C66CE8BF}"/>
              </a:ext>
            </a:extLst>
          </p:cNvPr>
          <p:cNvSpPr/>
          <p:nvPr/>
        </p:nvSpPr>
        <p:spPr>
          <a:xfrm>
            <a:off x="6913042" y="4494150"/>
            <a:ext cx="1005083" cy="138499"/>
          </a:xfrm>
          <a:prstGeom prst="rect">
            <a:avLst/>
          </a:prstGeom>
        </p:spPr>
        <p:txBody>
          <a:bodyPr wrap="none" lIns="0" tIns="0" rIns="0" bIns="0">
            <a:spAutoFit/>
          </a:bodyPr>
          <a:lstStyle/>
          <a:p>
            <a:pPr algn="ctr">
              <a:buClr>
                <a:srgbClr val="FF9900"/>
              </a:buClr>
            </a:pPr>
            <a:r>
              <a:rPr lang="en-US" sz="900" i="1" dirty="0">
                <a:solidFill>
                  <a:schemeClr val="accent2"/>
                </a:solidFill>
                <a:latin typeface="Arial Narrow" panose="020B0606020202030204" pitchFamily="34" charset="0"/>
              </a:rPr>
              <a:t>* Low base size (n&lt;50)</a:t>
            </a:r>
          </a:p>
        </p:txBody>
      </p:sp>
      <p:sp>
        <p:nvSpPr>
          <p:cNvPr id="48" name="Text-10">
            <a:extLst>
              <a:ext uri="{FF2B5EF4-FFF2-40B4-BE49-F238E27FC236}">
                <a16:creationId xmlns:a16="http://schemas.microsoft.com/office/drawing/2014/main" id="{693C93C5-E466-AF42-A9A7-2D6737DB991F}"/>
              </a:ext>
            </a:extLst>
          </p:cNvPr>
          <p:cNvSpPr>
            <a:spLocks noGrp="1"/>
          </p:cNvSpPr>
          <p:nvPr>
            <p:ph type="sldNum" sz="quarter" idx="25"/>
          </p:nvPr>
        </p:nvSpPr>
        <p:spPr>
          <a:xfrm>
            <a:off x="8694341" y="5025721"/>
            <a:ext cx="226983" cy="103147"/>
          </a:xfrm>
        </p:spPr>
        <p:txBody>
          <a:bodyPr/>
          <a:lstStyle/>
          <a:p>
            <a:fld id="{304BD216-787B-4162-AFBC-E07635011B5E}" type="slidenum">
              <a:rPr lang="en-US" smtClean="0"/>
              <a:t>42</a:t>
            </a:fld>
            <a:endParaRPr lang="en-US"/>
          </a:p>
        </p:txBody>
      </p:sp>
      <p:sp>
        <p:nvSpPr>
          <p:cNvPr id="2" name="logo:Chart-2;ORIconShape131;1;1">
            <a:extLst>
              <a:ext uri="{FF2B5EF4-FFF2-40B4-BE49-F238E27FC236}">
                <a16:creationId xmlns:a16="http://schemas.microsoft.com/office/drawing/2014/main" id="{DD3659BB-046C-C7DE-6FC7-BAB495445AC1}"/>
              </a:ext>
            </a:extLst>
          </p:cNvPr>
          <p:cNvSpPr/>
          <p:nvPr/>
        </p:nvSpPr>
        <p:spPr>
          <a:xfrm>
            <a:off x="6027518" y="2211609"/>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3" name="logo:Chart-2;ORIconShape131;2;1">
            <a:extLst>
              <a:ext uri="{FF2B5EF4-FFF2-40B4-BE49-F238E27FC236}">
                <a16:creationId xmlns:a16="http://schemas.microsoft.com/office/drawing/2014/main" id="{6996C3FB-2205-0C7B-C8E5-FCF25E1873C8}"/>
              </a:ext>
            </a:extLst>
          </p:cNvPr>
          <p:cNvSpPr/>
          <p:nvPr/>
        </p:nvSpPr>
        <p:spPr>
          <a:xfrm>
            <a:off x="6510549" y="2081331"/>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4" name="logo:Chart-2;ORIconShape131;3;1">
            <a:extLst>
              <a:ext uri="{FF2B5EF4-FFF2-40B4-BE49-F238E27FC236}">
                <a16:creationId xmlns:a16="http://schemas.microsoft.com/office/drawing/2014/main" id="{A33BA63D-8B3B-31D9-36DD-68C42679D5A0}"/>
              </a:ext>
            </a:extLst>
          </p:cNvPr>
          <p:cNvSpPr/>
          <p:nvPr/>
        </p:nvSpPr>
        <p:spPr>
          <a:xfrm>
            <a:off x="6966110" y="3030071"/>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5" name="logo:Chart-2;ORIconShape131;4;1">
            <a:extLst>
              <a:ext uri="{FF2B5EF4-FFF2-40B4-BE49-F238E27FC236}">
                <a16:creationId xmlns:a16="http://schemas.microsoft.com/office/drawing/2014/main" id="{C2EBE249-9B9B-1DF6-E74D-734E6929D3E2}"/>
              </a:ext>
            </a:extLst>
          </p:cNvPr>
          <p:cNvSpPr/>
          <p:nvPr/>
        </p:nvSpPr>
        <p:spPr>
          <a:xfrm>
            <a:off x="7448186" y="2839207"/>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6" name="logo:Chart-2;ORIconShape131;5;1">
            <a:extLst>
              <a:ext uri="{FF2B5EF4-FFF2-40B4-BE49-F238E27FC236}">
                <a16:creationId xmlns:a16="http://schemas.microsoft.com/office/drawing/2014/main" id="{ED6EC6EB-E471-9548-DFE4-086A58C1FEA9}"/>
              </a:ext>
            </a:extLst>
          </p:cNvPr>
          <p:cNvSpPr/>
          <p:nvPr/>
        </p:nvSpPr>
        <p:spPr>
          <a:xfrm>
            <a:off x="7872321" y="3307577"/>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7" name="logo:Chart-2;ORIconShape131;6;1">
            <a:extLst>
              <a:ext uri="{FF2B5EF4-FFF2-40B4-BE49-F238E27FC236}">
                <a16:creationId xmlns:a16="http://schemas.microsoft.com/office/drawing/2014/main" id="{FE6D8665-94EB-6A67-2D9E-8D39DCCAD31C}"/>
              </a:ext>
            </a:extLst>
          </p:cNvPr>
          <p:cNvSpPr/>
          <p:nvPr/>
        </p:nvSpPr>
        <p:spPr>
          <a:xfrm>
            <a:off x="8356904" y="3459223"/>
            <a:ext cx="365760" cy="2304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900" dirty="0">
                <a:solidFill>
                  <a:schemeClr val="tx1"/>
                </a:solidFill>
                <a:effectLst/>
              </a:rPr>
              <a:t>*</a:t>
            </a:r>
          </a:p>
        </p:txBody>
      </p:sp>
      <p:sp>
        <p:nvSpPr>
          <p:cNvPr id="8" name="ORShape" descr="orlink:ORRange527@HELPER!$K$10€0€0€€0€0€0€0€€0">
            <a:extLst>
              <a:ext uri="{FF2B5EF4-FFF2-40B4-BE49-F238E27FC236}">
                <a16:creationId xmlns:a16="http://schemas.microsoft.com/office/drawing/2014/main" id="{92249C46-2EE7-A788-83F6-1F2D71C67DA6}"/>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9" name="ORShape-2" descr="orlink:ORRange529@HELPER!$K$11€0€0€€0€0€0€0€€0">
            <a:extLst>
              <a:ext uri="{FF2B5EF4-FFF2-40B4-BE49-F238E27FC236}">
                <a16:creationId xmlns:a16="http://schemas.microsoft.com/office/drawing/2014/main" id="{31D4EF78-CF1F-CE81-2D5B-0084FED1D825}"/>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30631379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were no significant differences in Retail purchases between business and leisure travelers nor between passengers in each concourse.</a:t>
            </a:r>
          </a:p>
        </p:txBody>
      </p:sp>
      <p:graphicFrame>
        <p:nvGraphicFramePr>
          <p:cNvPr id="12" name="ORTable" descr="orlink:ORRange580@'S43'!$F$9:$K$19¤2,0,0€33024€0€€0€0€0€0€€0">
            <a:extLst>
              <a:ext uri="{FF2B5EF4-FFF2-40B4-BE49-F238E27FC236}">
                <a16:creationId xmlns:a16="http://schemas.microsoft.com/office/drawing/2014/main" id="{E0737F1D-71B9-462C-A302-2CE6D919F986}"/>
              </a:ext>
            </a:extLst>
          </p:cNvPr>
          <p:cNvGraphicFramePr/>
          <p:nvPr>
            <p:custDataLst>
              <p:tags r:id="rId1"/>
            </p:custDataLst>
            <p:extLst>
              <p:ext uri="{D42A27DB-BD31-4B8C-83A1-F6EECF244321}">
                <p14:modId xmlns:p14="http://schemas.microsoft.com/office/powerpoint/2010/main" val="2875555270"/>
              </p:ext>
            </p:extLst>
          </p:nvPr>
        </p:nvGraphicFramePr>
        <p:xfrm>
          <a:off x="3220038" y="1056474"/>
          <a:ext cx="5120640" cy="3233651"/>
        </p:xfrm>
        <a:graphic>
          <a:graphicData uri="http://schemas.openxmlformats.org/drawingml/2006/table">
            <a:tbl>
              <a:tblPr firstRow="1">
                <a:tableStyleId>{2D5ABB26-0587-4C30-8999-92F81FD0307C}</a:tableStyleId>
              </a:tblPr>
              <a:tblGrid>
                <a:gridCol w="16459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0" i="0" u="none" strike="noStrike">
                          <a:solidFill>
                            <a:srgbClr val="000000"/>
                          </a:solidFill>
                          <a:effectLst/>
                          <a:latin typeface="Arial Narrow" panose="020B0606020202030204" pitchFamily="34" charset="0"/>
                        </a:rPr>
                        <a:t>Yes</a:t>
                      </a:r>
                      <a:endParaRPr lang="en-US" sz="900" b="0"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11%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No, considered it but chose not 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13%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No, did not consider 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endParaRPr lang="en-US" sz="900" b="0" i="0" u="none" strike="noStrike" kern="1200">
                        <a:solidFill>
                          <a:srgbClr val="000000"/>
                        </a:solidFill>
                        <a:effectLst/>
                        <a:latin typeface="Arial Narrow" panose="020B060602020203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a:solidFill>
                          <a:srgbClr val="000000"/>
                        </a:solidFill>
                        <a:effectLst/>
                        <a:latin typeface="Arial Narrow" panose="020B0606020202030204" pitchFamily="34" charset="0"/>
                      </a:endParaRPr>
                    </a:p>
                  </a:txBody>
                  <a:tcPr marL="0" marR="0"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1" i="0" u="none" strike="noStrike">
                          <a:solidFill>
                            <a:srgbClr val="000000"/>
                          </a:solidFill>
                          <a:effectLst/>
                          <a:latin typeface="Arial Narrow" panose="020B0606020202030204" pitchFamily="34" charset="0"/>
                        </a:rPr>
                        <a:t>MEAN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r>
                        <a:rPr lang="en-US" sz="900" b="1" i="0" u="none" strike="noStrike">
                          <a:solidFill>
                            <a:srgbClr val="000000"/>
                          </a:solidFill>
                          <a:effectLst/>
                          <a:latin typeface="Arial Narrow" panose="020B0606020202030204" pitchFamily="34" charset="0"/>
                        </a:rPr>
                        <a:t>IBS</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dirty="0">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a:solidFill>
                            <a:srgbClr val="000000"/>
                          </a:solidFill>
                          <a:effectLst/>
                          <a:latin typeface="Arial Narrow" panose="020B0606020202030204" pitchFamily="34" charset="0"/>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1"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a:solidFill>
                            <a:srgbClr val="000000"/>
                          </a:solidFill>
                          <a:effectLst/>
                          <a:latin typeface="Arial Narrow" panose="020B0606020202030204" pitchFamily="34" charset="0"/>
                        </a:rPr>
                        <a:t>Less than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998772229"/>
                  </a:ext>
                </a:extLst>
              </a:tr>
              <a:tr h="237241">
                <a:tc>
                  <a:txBody>
                    <a:bodyPr/>
                    <a:lstStyle/>
                    <a:p>
                      <a:pPr algn="l" fontAlgn="ctr"/>
                      <a:r>
                        <a:rPr lang="en-US" sz="900" b="0" i="0" u="none" strike="noStrike">
                          <a:solidFill>
                            <a:srgbClr val="000000"/>
                          </a:solidFill>
                          <a:effectLst/>
                          <a:latin typeface="Arial Narrow" panose="020B0606020202030204" pitchFamily="34" charset="0"/>
                        </a:rPr>
                        <a:t>$10 to $19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565817558"/>
                  </a:ext>
                </a:extLst>
              </a:tr>
              <a:tr h="237241">
                <a:tc>
                  <a:txBody>
                    <a:bodyPr/>
                    <a:lstStyle/>
                    <a:p>
                      <a:pPr algn="l" fontAlgn="ctr"/>
                      <a:r>
                        <a:rPr lang="en-US" sz="900" b="0" i="0" u="none" strike="noStrike">
                          <a:solidFill>
                            <a:srgbClr val="000000"/>
                          </a:solidFill>
                          <a:effectLst/>
                          <a:latin typeface="Arial Narrow" panose="020B0606020202030204" pitchFamily="34" charset="0"/>
                        </a:rPr>
                        <a:t>$20 to $29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ctr"/>
                      <a:r>
                        <a:rPr lang="en-US" sz="900" b="0" i="0" u="none" strike="noStrike">
                          <a:solidFill>
                            <a:srgbClr val="000000"/>
                          </a:solidFill>
                          <a:effectLst/>
                          <a:latin typeface="Arial Narrow" panose="020B0606020202030204" pitchFamily="34" charset="0"/>
                        </a:rPr>
                        <a:t>$30 to $49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ctr"/>
                      <a:r>
                        <a:rPr lang="en-US" sz="900" b="0" i="0" u="none" strike="noStrike">
                          <a:solidFill>
                            <a:srgbClr val="000000"/>
                          </a:solidFill>
                          <a:effectLst/>
                          <a:latin typeface="Arial Narrow" panose="020B0606020202030204" pitchFamily="34" charset="0"/>
                        </a:rPr>
                        <a:t>$50 to $99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ctr"/>
                      <a:r>
                        <a:rPr lang="en-US" sz="900" b="0" i="0" u="none" strike="noStrike">
                          <a:solidFill>
                            <a:srgbClr val="000000"/>
                          </a:solidFill>
                          <a:effectLst/>
                          <a:latin typeface="Arial Narrow" panose="020B0606020202030204" pitchFamily="34" charset="0"/>
                        </a:rPr>
                        <a:t>$100 or more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IBS</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r>
                        <a:rPr lang="en-US" sz="900" b="0" i="0" u="none" strike="noStrike" dirty="0">
                          <a:solidFill>
                            <a:srgbClr val="000000"/>
                          </a:solidFill>
                          <a:effectLst/>
                          <a:latin typeface="Arial Narrow" panose="020B0606020202030204" pitchFamily="34" charset="0"/>
                        </a:rPr>
                        <a:t>IBS</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43</a:t>
            </a:fld>
            <a:endParaRPr lang="en-US"/>
          </a:p>
        </p:txBody>
      </p:sp>
      <p:sp>
        <p:nvSpPr>
          <p:cNvPr id="4" name="Oval 3">
            <a:extLst>
              <a:ext uri="{FF2B5EF4-FFF2-40B4-BE49-F238E27FC236}">
                <a16:creationId xmlns:a16="http://schemas.microsoft.com/office/drawing/2014/main" id="{0575908E-81CF-C3EC-3D6F-7BB7FA16917D}"/>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RShape" descr="orlink:ORRange527@HELPER!$K$10€0€0€€0€0€0€0€€0">
            <a:extLst>
              <a:ext uri="{FF2B5EF4-FFF2-40B4-BE49-F238E27FC236}">
                <a16:creationId xmlns:a16="http://schemas.microsoft.com/office/drawing/2014/main" id="{5149E3A9-CF3C-A329-624A-B482C2EC4632}"/>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8" name="Text-2">
            <a:extLst>
              <a:ext uri="{FF2B5EF4-FFF2-40B4-BE49-F238E27FC236}">
                <a16:creationId xmlns:a16="http://schemas.microsoft.com/office/drawing/2014/main" id="{7245D69D-ECD8-CB4C-4A32-D829B82E27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p:spPr>
      </p:pic>
      <p:sp>
        <p:nvSpPr>
          <p:cNvPr id="10" name="Text-3">
            <a:extLst>
              <a:ext uri="{FF2B5EF4-FFF2-40B4-BE49-F238E27FC236}">
                <a16:creationId xmlns:a16="http://schemas.microsoft.com/office/drawing/2014/main" id="{A779016E-E0AD-815C-C03A-40713E50918A}"/>
              </a:ext>
            </a:extLst>
          </p:cNvPr>
          <p:cNvSpPr txBox="1">
            <a:spLocks/>
          </p:cNvSpPr>
          <p:nvPr/>
        </p:nvSpPr>
        <p:spPr>
          <a:xfrm>
            <a:off x="3495350" y="374006"/>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Retail Purchases</a:t>
            </a:r>
          </a:p>
        </p:txBody>
      </p:sp>
      <p:sp>
        <p:nvSpPr>
          <p:cNvPr id="13" name="Text-4">
            <a:extLst>
              <a:ext uri="{FF2B5EF4-FFF2-40B4-BE49-F238E27FC236}">
                <a16:creationId xmlns:a16="http://schemas.microsoft.com/office/drawing/2014/main" id="{A7933BD6-6CB3-4A82-4EAB-BFE5BBD9864E}"/>
              </a:ext>
            </a:extLst>
          </p:cNvPr>
          <p:cNvSpPr txBox="1">
            <a:spLocks/>
          </p:cNvSpPr>
          <p:nvPr/>
        </p:nvSpPr>
        <p:spPr>
          <a:xfrm>
            <a:off x="3495350" y="644046"/>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a:t>
            </a:r>
          </a:p>
        </p:txBody>
      </p:sp>
      <p:sp>
        <p:nvSpPr>
          <p:cNvPr id="2" name="TextBox 1">
            <a:extLst>
              <a:ext uri="{FF2B5EF4-FFF2-40B4-BE49-F238E27FC236}">
                <a16:creationId xmlns:a16="http://schemas.microsoft.com/office/drawing/2014/main" id="{1AB2333B-8BC3-2834-85B0-A3D2EA702555}"/>
              </a:ext>
            </a:extLst>
          </p:cNvPr>
          <p:cNvSpPr txBox="1"/>
          <p:nvPr/>
        </p:nvSpPr>
        <p:spPr>
          <a:xfrm>
            <a:off x="5337969" y="4465145"/>
            <a:ext cx="3048377" cy="304800"/>
          </a:xfrm>
          <a:prstGeom prst="rect">
            <a:avLst/>
          </a:prstGeom>
          <a:noFill/>
        </p:spPr>
        <p:txBody>
          <a:bodyPr vert="horz" wrap="square" lIns="0" tIns="0" rIns="0" bIns="0" rtlCol="0" anchor="t">
            <a:noAutofit/>
          </a:bodyPr>
          <a:lstStyle>
            <a:lvl1pPr indent="0">
              <a:spcBef>
                <a:spcPct val="0"/>
              </a:spcBef>
              <a:spcAft>
                <a:spcPts val="400"/>
              </a:spcAft>
              <a:buClr>
                <a:schemeClr val="accent2"/>
              </a:buClr>
              <a:buFont typeface="PT Sans Narrow" pitchFamily="34" charset="0"/>
              <a:buNone/>
              <a:defRPr sz="1200">
                <a:latin typeface="+mj-lt"/>
              </a:defRPr>
            </a:lvl1pPr>
            <a:lvl2pPr marL="280988" indent="-117475">
              <a:spcBef>
                <a:spcPct val="0"/>
              </a:spcBef>
              <a:spcAft>
                <a:spcPts val="400"/>
              </a:spcAft>
              <a:buClr>
                <a:schemeClr val="accent2"/>
              </a:buClr>
              <a:buFont typeface="Arial" panose="020B0604020202020204" pitchFamily="34" charset="0"/>
              <a:buChar char="•"/>
              <a:defRPr sz="1200">
                <a:latin typeface="+mj-lt"/>
              </a:defRPr>
            </a:lvl2pPr>
            <a:lvl3pPr marL="454025" indent="-117475">
              <a:spcBef>
                <a:spcPct val="0"/>
              </a:spcBef>
              <a:spcAft>
                <a:spcPts val="400"/>
              </a:spcAft>
              <a:buClr>
                <a:schemeClr val="accent2"/>
              </a:buClr>
              <a:buFont typeface="Arial" panose="020B0604020202020204" pitchFamily="34" charset="0"/>
              <a:buChar char="•"/>
              <a:defRPr sz="1200">
                <a:latin typeface="+mj-lt"/>
              </a:defRPr>
            </a:lvl3pPr>
            <a:lvl4pPr marL="627063" indent="-117475">
              <a:spcBef>
                <a:spcPct val="0"/>
              </a:spcBef>
              <a:spcAft>
                <a:spcPts val="400"/>
              </a:spcAft>
              <a:buClr>
                <a:schemeClr val="accent2"/>
              </a:buClr>
              <a:buFont typeface="Arial" panose="020B0604020202020204" pitchFamily="34" charset="0"/>
              <a:buChar char="•"/>
              <a:defRPr sz="1200">
                <a:latin typeface="+mj-lt"/>
              </a:defRPr>
            </a:lvl4pPr>
            <a:lvl5pPr marL="798513" indent="-117475">
              <a:spcBef>
                <a:spcPct val="0"/>
              </a:spcBef>
              <a:spcAft>
                <a:spcPts val="400"/>
              </a:spcAft>
              <a:buClr>
                <a:schemeClr val="accent2"/>
              </a:buClr>
              <a:buFont typeface="Arial" panose="020B0604020202020204" pitchFamily="34" charset="0"/>
              <a:buChar char="•"/>
              <a:defRPr sz="1200">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spcAft>
                <a:spcPct val="0"/>
              </a:spcAft>
            </a:pPr>
            <a:r>
              <a:rPr lang="en-US" sz="900" kern="1200" dirty="0">
                <a:solidFill>
                  <a:schemeClr val="tx1"/>
                </a:solidFill>
                <a:latin typeface="+mj-lt"/>
                <a:ea typeface="+mn-ea"/>
                <a:cs typeface="+mn-cs"/>
              </a:rPr>
              <a:t>IBS = insufficient base size (n&lt;30)</a:t>
            </a:r>
          </a:p>
        </p:txBody>
      </p:sp>
      <p:sp>
        <p:nvSpPr>
          <p:cNvPr id="3" name="ORShape-2" descr="orlink:ORRange529@HELPER!$K$11€0€0€€0€0€0€0€€0">
            <a:extLst>
              <a:ext uri="{FF2B5EF4-FFF2-40B4-BE49-F238E27FC236}">
                <a16:creationId xmlns:a16="http://schemas.microsoft.com/office/drawing/2014/main" id="{D6252BFB-761A-2CD2-C07F-2E45C05591D0}"/>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3620936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1">
            <a:extLst>
              <a:ext uri="{FF2B5EF4-FFF2-40B4-BE49-F238E27FC236}">
                <a16:creationId xmlns:a16="http://schemas.microsoft.com/office/drawing/2014/main" id="{5D07C031-C308-4685-B85E-A02BB64444D2}"/>
              </a:ext>
            </a:extLst>
          </p:cNvPr>
          <p:cNvSpPr>
            <a:spLocks noGrp="1"/>
          </p:cNvSpPr>
          <p:nvPr>
            <p:ph type="body" sz="quarter" idx="19"/>
          </p:nvPr>
        </p:nvSpPr>
        <p:spPr>
          <a:xfrm>
            <a:off x="228798" y="288129"/>
            <a:ext cx="2211717" cy="4196559"/>
          </a:xfrm>
        </p:spPr>
        <p:txBody>
          <a:bodyPr/>
          <a:lstStyle/>
          <a:p>
            <a:r>
              <a:rPr lang="en-US" dirty="0"/>
              <a:t>More than nine in ten departing passengers (94%) surveyed were satisfied with the Gate Area Overall. </a:t>
            </a:r>
          </a:p>
          <a:p>
            <a:r>
              <a:rPr lang="en-US" dirty="0"/>
              <a:t>Passengers were most satisfied with the </a:t>
            </a:r>
            <a:r>
              <a:rPr lang="en-US" i="1" dirty="0"/>
              <a:t>Lighting in the gate area </a:t>
            </a:r>
            <a:r>
              <a:rPr lang="en-US" dirty="0"/>
              <a:t>and </a:t>
            </a:r>
            <a:r>
              <a:rPr lang="en-US" i="1" dirty="0"/>
              <a:t>Condition and cleanliness of gate area.</a:t>
            </a:r>
          </a:p>
        </p:txBody>
      </p:sp>
      <p:pic>
        <p:nvPicPr>
          <p:cNvPr id="26" name="Text-2">
            <a:extLst>
              <a:ext uri="{FF2B5EF4-FFF2-40B4-BE49-F238E27FC236}">
                <a16:creationId xmlns:a16="http://schemas.microsoft.com/office/drawing/2014/main" id="{C6D29C5E-0B3F-4E1C-85CB-765B59480116}"/>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p:spPr>
      </p:pic>
      <p:sp>
        <p:nvSpPr>
          <p:cNvPr id="11" name="Text-3">
            <a:extLst>
              <a:ext uri="{FF2B5EF4-FFF2-40B4-BE49-F238E27FC236}">
                <a16:creationId xmlns:a16="http://schemas.microsoft.com/office/drawing/2014/main" id="{AE563DE0-0E23-4E14-832B-CE36F163A143}"/>
              </a:ext>
            </a:extLst>
          </p:cNvPr>
          <p:cNvSpPr>
            <a:spLocks noGrp="1"/>
          </p:cNvSpPr>
          <p:nvPr>
            <p:ph type="title"/>
          </p:nvPr>
        </p:nvSpPr>
        <p:spPr/>
        <p:txBody>
          <a:bodyPr/>
          <a:lstStyle/>
          <a:p>
            <a:r>
              <a:rPr lang="en-US"/>
              <a:t>Satisfaction with Gate Area</a:t>
            </a:r>
          </a:p>
        </p:txBody>
      </p:sp>
      <p:sp>
        <p:nvSpPr>
          <p:cNvPr id="19" name="Text-4">
            <a:extLst>
              <a:ext uri="{FF2B5EF4-FFF2-40B4-BE49-F238E27FC236}">
                <a16:creationId xmlns:a16="http://schemas.microsoft.com/office/drawing/2014/main" id="{EF68154E-3D68-4B29-A958-119C70A9FAF9}"/>
              </a:ext>
            </a:extLst>
          </p:cNvPr>
          <p:cNvSpPr>
            <a:spLocks noGrp="1"/>
          </p:cNvSpPr>
          <p:nvPr>
            <p:ph type="body" sz="quarter" idx="12"/>
          </p:nvPr>
        </p:nvSpPr>
        <p:spPr/>
        <p:txBody>
          <a:bodyPr/>
          <a:lstStyle/>
          <a:p>
            <a:r>
              <a:rPr lang="en-US"/>
              <a:t>Among All Passengers Surveyed, Top 2 Box (5=Very Satisfied/4)</a:t>
            </a:r>
          </a:p>
        </p:txBody>
      </p:sp>
      <p:graphicFrame>
        <p:nvGraphicFramePr>
          <p:cNvPr id="10" name="Chart-1" descr="orlink:ORRange581@'S44'!$F$8:$G$18€67108864€0€€0€0€0€0€€0">
            <a:extLst>
              <a:ext uri="{FF2B5EF4-FFF2-40B4-BE49-F238E27FC236}">
                <a16:creationId xmlns:a16="http://schemas.microsoft.com/office/drawing/2014/main" id="{76B75407-7740-4AC2-8F8D-1A84E0B1D21A}"/>
              </a:ext>
            </a:extLst>
          </p:cNvPr>
          <p:cNvGraphicFramePr>
            <a:graphicFrameLocks noGrp="1"/>
          </p:cNvGraphicFramePr>
          <p:nvPr>
            <p:ph sz="quarter" idx="18"/>
            <p:extLst>
              <p:ext uri="{D42A27DB-BD31-4B8C-83A1-F6EECF244321}">
                <p14:modId xmlns:p14="http://schemas.microsoft.com/office/powerpoint/2010/main" val="2479858207"/>
              </p:ext>
            </p:extLst>
          </p:nvPr>
        </p:nvGraphicFramePr>
        <p:xfrm>
          <a:off x="2823369" y="1101725"/>
          <a:ext cx="6087269" cy="352980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5">
            <a:extLst>
              <a:ext uri="{FF2B5EF4-FFF2-40B4-BE49-F238E27FC236}">
                <a16:creationId xmlns:a16="http://schemas.microsoft.com/office/drawing/2014/main" id="{7C127DCD-28CF-45FF-AE0E-BE929A27F029}"/>
              </a:ext>
            </a:extLst>
          </p:cNvPr>
          <p:cNvSpPr>
            <a:spLocks noGrp="1"/>
          </p:cNvSpPr>
          <p:nvPr>
            <p:ph type="body" sz="quarter" idx="13"/>
          </p:nvPr>
        </p:nvSpPr>
        <p:spPr/>
        <p:txBody>
          <a:bodyPr/>
          <a:lstStyle/>
          <a:p>
            <a:r>
              <a:rPr lang="en-US"/>
              <a:t>Q19. These next items are about the gate area. How would you rate...</a:t>
            </a:r>
          </a:p>
        </p:txBody>
      </p:sp>
      <p:sp>
        <p:nvSpPr>
          <p:cNvPr id="25" name="TextBox 24">
            <a:extLst>
              <a:ext uri="{FF2B5EF4-FFF2-40B4-BE49-F238E27FC236}">
                <a16:creationId xmlns:a16="http://schemas.microsoft.com/office/drawing/2014/main" id="{A839046F-E2EB-497F-B5D3-361C64908F0E}"/>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Gate Area</a:t>
            </a:r>
          </a:p>
        </p:txBody>
      </p:sp>
      <p:sp>
        <p:nvSpPr>
          <p:cNvPr id="9" name="Text-8">
            <a:extLst>
              <a:ext uri="{FF2B5EF4-FFF2-40B4-BE49-F238E27FC236}">
                <a16:creationId xmlns:a16="http://schemas.microsoft.com/office/drawing/2014/main" id="{4AB34267-21DC-46FA-84D8-6B8663557D12}"/>
              </a:ext>
            </a:extLst>
          </p:cNvPr>
          <p:cNvSpPr>
            <a:spLocks noGrp="1"/>
          </p:cNvSpPr>
          <p:nvPr>
            <p:ph type="sldNum" sz="quarter" idx="22"/>
          </p:nvPr>
        </p:nvSpPr>
        <p:spPr/>
        <p:txBody>
          <a:bodyPr/>
          <a:lstStyle/>
          <a:p>
            <a:fld id="{304BD216-787B-4162-AFBC-E07635011B5E}" type="slidenum">
              <a:rPr lang="en-US" smtClean="0"/>
              <a:t>44</a:t>
            </a:fld>
            <a:endParaRPr lang="en-US"/>
          </a:p>
        </p:txBody>
      </p:sp>
      <p:sp>
        <p:nvSpPr>
          <p:cNvPr id="2" name="ORShape" descr="orlink:ORRange527@HELPER!$K$10€0€0€€0€0€0€0€€0">
            <a:extLst>
              <a:ext uri="{FF2B5EF4-FFF2-40B4-BE49-F238E27FC236}">
                <a16:creationId xmlns:a16="http://schemas.microsoft.com/office/drawing/2014/main" id="{02F87117-1FC9-19FF-E26B-61F73CD69AE7}"/>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CB03E72D-78FE-8239-3F4E-B91296310D11}"/>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0823101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a:xfrm>
            <a:off x="228798" y="288129"/>
            <a:ext cx="2211717" cy="3581401"/>
          </a:xfrm>
        </p:spPr>
        <p:txBody>
          <a:bodyPr/>
          <a:lstStyle/>
          <a:p>
            <a:r>
              <a:rPr lang="en-US" dirty="0"/>
              <a:t>There were no significant differences in satisfaction with the Gate Area between business and leisure travelers. </a:t>
            </a:r>
          </a:p>
          <a:p>
            <a:r>
              <a:rPr lang="en-US" dirty="0"/>
              <a:t>Passengers in Concourse B were significantly more satisfied than passengers in Concourse A and Concourse C with </a:t>
            </a:r>
            <a:r>
              <a:rPr lang="en-US" i="1" dirty="0"/>
              <a:t>Lighting in gate area.</a:t>
            </a:r>
          </a:p>
          <a:p>
            <a:r>
              <a:rPr lang="en-US" dirty="0"/>
              <a:t>Passengers in Concourse B were significantly more satisfied than passengers in Concourse A with </a:t>
            </a:r>
            <a:r>
              <a:rPr lang="en-US" i="1" dirty="0"/>
              <a:t>Gate area Overall</a:t>
            </a:r>
            <a:r>
              <a:rPr lang="en-US" dirty="0"/>
              <a:t>, </a:t>
            </a:r>
            <a:r>
              <a:rPr lang="en-US" i="1" dirty="0"/>
              <a:t>Adequate number of working power outlets, Level of comfort in gate area</a:t>
            </a:r>
            <a:r>
              <a:rPr lang="en-US" dirty="0"/>
              <a:t> and </a:t>
            </a:r>
            <a:r>
              <a:rPr lang="en-US" i="1" dirty="0"/>
              <a:t>Concessions offerings near gate</a:t>
            </a:r>
            <a:r>
              <a:rPr lang="en-US" dirty="0"/>
              <a:t>.</a:t>
            </a:r>
          </a:p>
          <a:p>
            <a:r>
              <a:rPr lang="en-US" dirty="0"/>
              <a:t>Passengers in Concourse B and Concourse C were significantly more satisfied than passengers in Concourse A with </a:t>
            </a:r>
            <a:r>
              <a:rPr lang="en-US" i="1" dirty="0"/>
              <a:t>Availability of seats</a:t>
            </a:r>
            <a:r>
              <a:rPr lang="en-US" dirty="0"/>
              <a:t>.</a:t>
            </a:r>
          </a:p>
          <a:p>
            <a:endParaRPr lang="en-US" i="1" dirty="0"/>
          </a:p>
        </p:txBody>
      </p:sp>
      <p:graphicFrame>
        <p:nvGraphicFramePr>
          <p:cNvPr id="12" name="ORTable" descr="orlink:ORRange582@'S45'!$F$9:$K$18¤2,0,0€33024€0€€0€0€0€0€€0">
            <a:extLst>
              <a:ext uri="{FF2B5EF4-FFF2-40B4-BE49-F238E27FC236}">
                <a16:creationId xmlns:a16="http://schemas.microsoft.com/office/drawing/2014/main" id="{790BFC99-71F3-4106-855A-B0E378C901E7}"/>
              </a:ext>
            </a:extLst>
          </p:cNvPr>
          <p:cNvGraphicFramePr/>
          <p:nvPr>
            <p:custDataLst>
              <p:tags r:id="rId1"/>
            </p:custDataLst>
            <p:extLst>
              <p:ext uri="{D42A27DB-BD31-4B8C-83A1-F6EECF244321}">
                <p14:modId xmlns:p14="http://schemas.microsoft.com/office/powerpoint/2010/main" val="3643895429"/>
              </p:ext>
            </p:extLst>
          </p:nvPr>
        </p:nvGraphicFramePr>
        <p:xfrm>
          <a:off x="2959985" y="1240632"/>
          <a:ext cx="5943600" cy="2996410"/>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dirty="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GATE AREA OVERALL</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97%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dirty="0">
                          <a:solidFill>
                            <a:srgbClr val="000000"/>
                          </a:solidFill>
                          <a:effectLst/>
                          <a:latin typeface="+mn-lt"/>
                        </a:rPr>
                        <a:t>Lighting in gate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421914416"/>
                  </a:ext>
                </a:extLst>
              </a:tr>
              <a:tr h="237241">
                <a:tc>
                  <a:txBody>
                    <a:bodyPr/>
                    <a:lstStyle/>
                    <a:p>
                      <a:pPr algn="l" fontAlgn="t"/>
                      <a:r>
                        <a:rPr lang="en-US" sz="900" b="0" i="0" u="none" strike="noStrike" dirty="0">
                          <a:solidFill>
                            <a:srgbClr val="000000"/>
                          </a:solidFill>
                          <a:effectLst/>
                          <a:latin typeface="+mn-lt"/>
                        </a:rPr>
                        <a:t>Condition and cleanliness of gate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a:solidFill>
                            <a:srgbClr val="000000"/>
                          </a:solidFill>
                          <a:effectLst/>
                          <a:latin typeface="+mn-lt"/>
                        </a:rPr>
                        <a:t>Courtesy/helpfulness of airline staff in gate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dirty="0">
                          <a:solidFill>
                            <a:srgbClr val="000000"/>
                          </a:solidFill>
                          <a:effectLst/>
                          <a:latin typeface="+mn-lt"/>
                        </a:rPr>
                        <a:t>Adequate number of working power outlets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96%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a:solidFill>
                            <a:srgbClr val="000000"/>
                          </a:solidFill>
                          <a:effectLst/>
                          <a:latin typeface="+mn-lt"/>
                        </a:rPr>
                        <a:t>Availability of Seats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96%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93%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b="0" i="0" u="none" strike="noStrike" dirty="0">
                          <a:solidFill>
                            <a:srgbClr val="000000"/>
                          </a:solidFill>
                          <a:effectLst/>
                          <a:latin typeface="+mn-lt"/>
                        </a:rPr>
                        <a:t>Comfortable temperature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t"/>
                      <a:r>
                        <a:rPr lang="en-US" sz="900" b="0" i="0" u="none" strike="noStrike" dirty="0">
                          <a:solidFill>
                            <a:srgbClr val="000000"/>
                          </a:solidFill>
                          <a:effectLst/>
                          <a:latin typeface="+mn-lt"/>
                        </a:rPr>
                        <a:t>Level of comfort in gate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93%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t"/>
                      <a:r>
                        <a:rPr lang="en-US" sz="900" b="0" i="0" u="none" strike="noStrike" dirty="0">
                          <a:solidFill>
                            <a:srgbClr val="000000"/>
                          </a:solidFill>
                          <a:effectLst/>
                          <a:latin typeface="+mn-lt"/>
                        </a:rPr>
                        <a:t>Ability to hear announcements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t"/>
                      <a:r>
                        <a:rPr lang="en-US" sz="900" b="0" i="0" u="none" strike="noStrike" dirty="0">
                          <a:solidFill>
                            <a:srgbClr val="000000"/>
                          </a:solidFill>
                          <a:effectLst/>
                          <a:latin typeface="+mn-lt"/>
                        </a:rPr>
                        <a:t>Concessions offerings near gate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88%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45</a:t>
            </a:fld>
            <a:endParaRPr lang="en-US"/>
          </a:p>
        </p:txBody>
      </p:sp>
      <p:sp>
        <p:nvSpPr>
          <p:cNvPr id="4" name="Oval 3">
            <a:extLst>
              <a:ext uri="{FF2B5EF4-FFF2-40B4-BE49-F238E27FC236}">
                <a16:creationId xmlns:a16="http://schemas.microsoft.com/office/drawing/2014/main" id="{EDBAC7D6-2A4B-393D-C37F-F842282A0A08}"/>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1F3BD3CC-FDAB-B649-791F-C6D0C1E887F8}"/>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8" name="Text-2">
            <a:extLst>
              <a:ext uri="{FF2B5EF4-FFF2-40B4-BE49-F238E27FC236}">
                <a16:creationId xmlns:a16="http://schemas.microsoft.com/office/drawing/2014/main" id="{99C3CBB8-0104-33FE-659A-48EA8C9B7C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10" name="Text-3">
            <a:extLst>
              <a:ext uri="{FF2B5EF4-FFF2-40B4-BE49-F238E27FC236}">
                <a16:creationId xmlns:a16="http://schemas.microsoft.com/office/drawing/2014/main" id="{ED8D3408-4D7A-66CE-BC93-38C6C47D424A}"/>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Gate Area</a:t>
            </a:r>
          </a:p>
        </p:txBody>
      </p:sp>
      <p:sp>
        <p:nvSpPr>
          <p:cNvPr id="13" name="Text-4">
            <a:extLst>
              <a:ext uri="{FF2B5EF4-FFF2-40B4-BE49-F238E27FC236}">
                <a16:creationId xmlns:a16="http://schemas.microsoft.com/office/drawing/2014/main" id="{190ACB5D-2DE9-64D8-A617-C59EE48DA5C8}"/>
              </a:ext>
            </a:extLst>
          </p:cNvPr>
          <p:cNvSpPr txBox="1">
            <a:spLocks/>
          </p:cNvSpPr>
          <p:nvPr/>
        </p:nvSpPr>
        <p:spPr>
          <a:xfrm>
            <a:off x="3496295" y="645162"/>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Top 2 Box (5=Very Satisfied/4)</a:t>
            </a:r>
          </a:p>
        </p:txBody>
      </p:sp>
      <p:sp>
        <p:nvSpPr>
          <p:cNvPr id="2" name="ORShape-2" descr="orlink:ORRange529@HELPER!$K$11€0€0€€0€0€0€0€€0">
            <a:extLst>
              <a:ext uri="{FF2B5EF4-FFF2-40B4-BE49-F238E27FC236}">
                <a16:creationId xmlns:a16="http://schemas.microsoft.com/office/drawing/2014/main" id="{9A5DE30D-5DCF-D091-D9F7-F80746AD6495}"/>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4423555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B5DF93AC-2AB9-41C2-9725-D6BB2524EA92}"/>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84399891-1C08-46D1-AD21-A9E6A213B1DC}"/>
              </a:ext>
            </a:extLst>
          </p:cNvPr>
          <p:cNvSpPr>
            <a:spLocks noGrp="1"/>
          </p:cNvSpPr>
          <p:nvPr>
            <p:ph type="title"/>
          </p:nvPr>
        </p:nvSpPr>
        <p:spPr/>
        <p:txBody>
          <a:bodyPr/>
          <a:lstStyle/>
          <a:p>
            <a:r>
              <a:rPr lang="en-US"/>
              <a:t>Satisfaction with Gate Area Overall – TRENDING</a:t>
            </a:r>
          </a:p>
        </p:txBody>
      </p:sp>
      <p:sp>
        <p:nvSpPr>
          <p:cNvPr id="12" name="Text-3">
            <a:extLst>
              <a:ext uri="{FF2B5EF4-FFF2-40B4-BE49-F238E27FC236}">
                <a16:creationId xmlns:a16="http://schemas.microsoft.com/office/drawing/2014/main" id="{BB440405-A5CD-4E57-A96C-424A5E77E9CC}"/>
              </a:ext>
            </a:extLst>
          </p:cNvPr>
          <p:cNvSpPr>
            <a:spLocks noGrp="1"/>
          </p:cNvSpPr>
          <p:nvPr>
            <p:ph type="body" sz="quarter" idx="12"/>
          </p:nvPr>
        </p:nvSpPr>
        <p:spPr/>
        <p:txBody>
          <a:bodyPr/>
          <a:lstStyle/>
          <a:p>
            <a:r>
              <a:rPr lang="en-US"/>
              <a:t>Among All Passengers Surveyed, Top 2 Box (5=Very Satisfied/4)</a:t>
            </a:r>
          </a:p>
        </p:txBody>
      </p:sp>
      <p:graphicFrame>
        <p:nvGraphicFramePr>
          <p:cNvPr id="21" name="Chart-1" descr="orlink:ORRange583@'S46'!$F$8:$AE$9€67239936€0€€0€2€0€0€€0">
            <a:extLst>
              <a:ext uri="{FF2B5EF4-FFF2-40B4-BE49-F238E27FC236}">
                <a16:creationId xmlns:a16="http://schemas.microsoft.com/office/drawing/2014/main" id="{78812528-E3D6-46D6-AAD0-5E404201D795}"/>
              </a:ext>
            </a:extLst>
          </p:cNvPr>
          <p:cNvGraphicFramePr>
            <a:graphicFrameLocks noGrp="1"/>
          </p:cNvGraphicFramePr>
          <p:nvPr>
            <p:ph sz="quarter" idx="18"/>
            <p:extLst>
              <p:ext uri="{D42A27DB-BD31-4B8C-83A1-F6EECF244321}">
                <p14:modId xmlns:p14="http://schemas.microsoft.com/office/powerpoint/2010/main" val="3538499666"/>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71FF1D5E-9D89-4EFD-AF7A-041212772659}"/>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F875C2E8-F38C-4996-A1D3-03BB25BDBE63}"/>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23" name="TextBox 22">
            <a:extLst>
              <a:ext uri="{FF2B5EF4-FFF2-40B4-BE49-F238E27FC236}">
                <a16:creationId xmlns:a16="http://schemas.microsoft.com/office/drawing/2014/main" id="{1FF8EC4B-C8F2-4DD9-AD4D-31DA060AA7C8}"/>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FBC4036B-EBF5-4E83-8EAC-237B22E87575}"/>
              </a:ext>
            </a:extLst>
          </p:cNvPr>
          <p:cNvSpPr>
            <a:spLocks noGrp="1"/>
          </p:cNvSpPr>
          <p:nvPr>
            <p:ph type="body" sz="quarter" idx="13"/>
          </p:nvPr>
        </p:nvSpPr>
        <p:spPr/>
        <p:txBody>
          <a:bodyPr/>
          <a:lstStyle/>
          <a:p>
            <a:r>
              <a:rPr lang="en-US"/>
              <a:t>Q19. These next items are about the gate area. How would you rate...</a:t>
            </a:r>
          </a:p>
        </p:txBody>
      </p:sp>
      <p:sp>
        <p:nvSpPr>
          <p:cNvPr id="9" name="Text-7">
            <a:extLst>
              <a:ext uri="{FF2B5EF4-FFF2-40B4-BE49-F238E27FC236}">
                <a16:creationId xmlns:a16="http://schemas.microsoft.com/office/drawing/2014/main" id="{84958EEB-5EEE-49F6-A722-92BFDB17937A}"/>
              </a:ext>
            </a:extLst>
          </p:cNvPr>
          <p:cNvSpPr>
            <a:spLocks noGrp="1"/>
          </p:cNvSpPr>
          <p:nvPr>
            <p:ph type="sldNum" sz="quarter" idx="22"/>
          </p:nvPr>
        </p:nvSpPr>
        <p:spPr/>
        <p:txBody>
          <a:bodyPr/>
          <a:lstStyle/>
          <a:p>
            <a:fld id="{304BD216-787B-4162-AFBC-E07635011B5E}" type="slidenum">
              <a:rPr lang="en-US" smtClean="0"/>
              <a:t>46</a:t>
            </a:fld>
            <a:endParaRPr lang="en-US"/>
          </a:p>
        </p:txBody>
      </p:sp>
      <p:pic>
        <p:nvPicPr>
          <p:cNvPr id="4" name="logo:Chart-1;ORIconShape21;1;3">
            <a:extLst>
              <a:ext uri="{FF2B5EF4-FFF2-40B4-BE49-F238E27FC236}">
                <a16:creationId xmlns:a16="http://schemas.microsoft.com/office/drawing/2014/main" id="{02293BF4-6595-E028-59BF-A7B3D4B66EC0}"/>
              </a:ext>
            </a:extLst>
          </p:cNvPr>
          <p:cNvPicPr>
            <a:picLocks noChangeAspect="1"/>
          </p:cNvPicPr>
          <p:nvPr/>
        </p:nvPicPr>
        <p:blipFill>
          <a:blip r:embed="rId4"/>
          <a:stretch>
            <a:fillRect/>
          </a:stretch>
        </p:blipFill>
        <p:spPr>
          <a:xfrm>
            <a:off x="1557611" y="1175090"/>
            <a:ext cx="396240" cy="233172"/>
          </a:xfrm>
          <a:prstGeom prst="rect">
            <a:avLst/>
          </a:prstGeom>
        </p:spPr>
      </p:pic>
      <p:pic>
        <p:nvPicPr>
          <p:cNvPr id="5" name="logo:Chart-1;ORIconShape31;1;5">
            <a:extLst>
              <a:ext uri="{FF2B5EF4-FFF2-40B4-BE49-F238E27FC236}">
                <a16:creationId xmlns:a16="http://schemas.microsoft.com/office/drawing/2014/main" id="{E76A7940-FC1E-AF33-F07A-084B39725021}"/>
              </a:ext>
            </a:extLst>
          </p:cNvPr>
          <p:cNvPicPr>
            <a:picLocks noChangeAspect="1"/>
          </p:cNvPicPr>
          <p:nvPr/>
        </p:nvPicPr>
        <p:blipFill>
          <a:blip r:embed="rId5"/>
          <a:stretch>
            <a:fillRect/>
          </a:stretch>
        </p:blipFill>
        <p:spPr>
          <a:xfrm>
            <a:off x="2550522" y="1337812"/>
            <a:ext cx="396240" cy="239268"/>
          </a:xfrm>
          <a:prstGeom prst="rect">
            <a:avLst/>
          </a:prstGeom>
        </p:spPr>
      </p:pic>
      <p:pic>
        <p:nvPicPr>
          <p:cNvPr id="6" name="logo:Chart-1;ORIconShape21;1;6">
            <a:extLst>
              <a:ext uri="{FF2B5EF4-FFF2-40B4-BE49-F238E27FC236}">
                <a16:creationId xmlns:a16="http://schemas.microsoft.com/office/drawing/2014/main" id="{D71B2289-C875-B740-174E-29A006A25270}"/>
              </a:ext>
            </a:extLst>
          </p:cNvPr>
          <p:cNvPicPr>
            <a:picLocks noChangeAspect="1"/>
          </p:cNvPicPr>
          <p:nvPr/>
        </p:nvPicPr>
        <p:blipFill>
          <a:blip r:embed="rId4"/>
          <a:stretch>
            <a:fillRect/>
          </a:stretch>
        </p:blipFill>
        <p:spPr>
          <a:xfrm>
            <a:off x="3015802" y="1235802"/>
            <a:ext cx="396240" cy="233172"/>
          </a:xfrm>
          <a:prstGeom prst="rect">
            <a:avLst/>
          </a:prstGeom>
        </p:spPr>
      </p:pic>
      <p:pic>
        <p:nvPicPr>
          <p:cNvPr id="7" name="logo:Chart-1;ORIconShape31;1;7">
            <a:extLst>
              <a:ext uri="{FF2B5EF4-FFF2-40B4-BE49-F238E27FC236}">
                <a16:creationId xmlns:a16="http://schemas.microsoft.com/office/drawing/2014/main" id="{96CD635E-85E6-E996-828E-9D4CCB520A57}"/>
              </a:ext>
            </a:extLst>
          </p:cNvPr>
          <p:cNvPicPr>
            <a:picLocks noChangeAspect="1"/>
          </p:cNvPicPr>
          <p:nvPr/>
        </p:nvPicPr>
        <p:blipFill>
          <a:blip r:embed="rId5"/>
          <a:stretch>
            <a:fillRect/>
          </a:stretch>
        </p:blipFill>
        <p:spPr>
          <a:xfrm>
            <a:off x="3515724" y="1335853"/>
            <a:ext cx="396240" cy="239268"/>
          </a:xfrm>
          <a:prstGeom prst="rect">
            <a:avLst/>
          </a:prstGeom>
        </p:spPr>
      </p:pic>
      <p:sp>
        <p:nvSpPr>
          <p:cNvPr id="8" name="logo:Chart-1;ORIconShape51;1;8">
            <a:extLst>
              <a:ext uri="{FF2B5EF4-FFF2-40B4-BE49-F238E27FC236}">
                <a16:creationId xmlns:a16="http://schemas.microsoft.com/office/drawing/2014/main" id="{6DF61D51-7CB0-132E-5511-C42315CB4544}"/>
              </a:ext>
            </a:extLst>
          </p:cNvPr>
          <p:cNvSpPr/>
          <p:nvPr/>
        </p:nvSpPr>
        <p:spPr>
          <a:xfrm>
            <a:off x="4004348" y="1401060"/>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6" name="logo:Chart-1;ORIconShape51;1;10">
            <a:extLst>
              <a:ext uri="{FF2B5EF4-FFF2-40B4-BE49-F238E27FC236}">
                <a16:creationId xmlns:a16="http://schemas.microsoft.com/office/drawing/2014/main" id="{E9984D83-0660-43E9-6608-7BE6927169FB}"/>
              </a:ext>
            </a:extLst>
          </p:cNvPr>
          <p:cNvSpPr/>
          <p:nvPr/>
        </p:nvSpPr>
        <p:spPr>
          <a:xfrm>
            <a:off x="4983559" y="1444199"/>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24" name="logo:Chart-1;ORIconShape61;1;13">
            <a:extLst>
              <a:ext uri="{FF2B5EF4-FFF2-40B4-BE49-F238E27FC236}">
                <a16:creationId xmlns:a16="http://schemas.microsoft.com/office/drawing/2014/main" id="{1D3A892E-0966-5A46-AE45-2939EB705956}"/>
              </a:ext>
            </a:extLst>
          </p:cNvPr>
          <p:cNvPicPr>
            <a:picLocks noChangeAspect="1"/>
          </p:cNvPicPr>
          <p:nvPr/>
        </p:nvPicPr>
        <p:blipFill>
          <a:blip r:embed="rId6"/>
          <a:stretch>
            <a:fillRect/>
          </a:stretch>
        </p:blipFill>
        <p:spPr>
          <a:xfrm>
            <a:off x="6432467" y="1249930"/>
            <a:ext cx="409956" cy="262128"/>
          </a:xfrm>
          <a:prstGeom prst="rect">
            <a:avLst/>
          </a:prstGeom>
        </p:spPr>
      </p:pic>
      <p:sp>
        <p:nvSpPr>
          <p:cNvPr id="25" name="logo:Chart-1;ORIconShape41;1;14">
            <a:extLst>
              <a:ext uri="{FF2B5EF4-FFF2-40B4-BE49-F238E27FC236}">
                <a16:creationId xmlns:a16="http://schemas.microsoft.com/office/drawing/2014/main" id="{2D07777F-0C81-E90B-1982-60434469E429}"/>
              </a:ext>
            </a:extLst>
          </p:cNvPr>
          <p:cNvSpPr/>
          <p:nvPr/>
        </p:nvSpPr>
        <p:spPr>
          <a:xfrm>
            <a:off x="6948595" y="1251495"/>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7" name="logo:Chart-1;ORIconShape41;1;15">
            <a:extLst>
              <a:ext uri="{FF2B5EF4-FFF2-40B4-BE49-F238E27FC236}">
                <a16:creationId xmlns:a16="http://schemas.microsoft.com/office/drawing/2014/main" id="{86998D95-944E-9497-45DA-7F5EE7884C49}"/>
              </a:ext>
            </a:extLst>
          </p:cNvPr>
          <p:cNvSpPr/>
          <p:nvPr/>
        </p:nvSpPr>
        <p:spPr>
          <a:xfrm>
            <a:off x="7434657" y="1223690"/>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8" name="logo:Chart-1;ORIconShape41;1;16">
            <a:extLst>
              <a:ext uri="{FF2B5EF4-FFF2-40B4-BE49-F238E27FC236}">
                <a16:creationId xmlns:a16="http://schemas.microsoft.com/office/drawing/2014/main" id="{3EFB7FB9-E616-942D-DBF3-79295BDADC25}"/>
              </a:ext>
            </a:extLst>
          </p:cNvPr>
          <p:cNvSpPr/>
          <p:nvPr/>
        </p:nvSpPr>
        <p:spPr>
          <a:xfrm>
            <a:off x="7920722" y="1238566"/>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55F633A1-DB4F-8D18-137C-A52E8A2C70EF}"/>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109CF31D-8176-7346-F517-D449715DA493}"/>
              </a:ext>
            </a:extLst>
          </p:cNvPr>
          <p:cNvSpPr txBox="1">
            <a:spLocks/>
          </p:cNvSpPr>
          <p:nvPr/>
        </p:nvSpPr>
        <p:spPr>
          <a:xfrm>
            <a:off x="4804570" y="4957141"/>
            <a:ext cx="3857994" cy="103147"/>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800" dirty="0">
                <a:solidFill>
                  <a:schemeClr val="bg1"/>
                </a:solidFill>
              </a:rPr>
              <a:t>Birmingham-Shuttlesworth International Airport Passenger Satisfaction Study – April - June 2023</a:t>
            </a:r>
          </a:p>
        </p:txBody>
      </p:sp>
    </p:spTree>
    <p:extLst>
      <p:ext uri="{BB962C8B-B14F-4D97-AF65-F5344CB8AC3E}">
        <p14:creationId xmlns:p14="http://schemas.microsoft.com/office/powerpoint/2010/main" val="27166482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1">
            <a:extLst>
              <a:ext uri="{FF2B5EF4-FFF2-40B4-BE49-F238E27FC236}">
                <a16:creationId xmlns:a16="http://schemas.microsoft.com/office/drawing/2014/main" id="{81F5528D-6316-469E-9503-ABCE8956ED7D}"/>
              </a:ext>
            </a:extLst>
          </p:cNvPr>
          <p:cNvSpPr>
            <a:spLocks noGrp="1"/>
          </p:cNvSpPr>
          <p:nvPr>
            <p:ph type="body" sz="quarter" idx="19"/>
          </p:nvPr>
        </p:nvSpPr>
        <p:spPr/>
        <p:txBody>
          <a:bodyPr/>
          <a:lstStyle/>
          <a:p>
            <a:r>
              <a:rPr lang="en-US" dirty="0"/>
              <a:t>Nine in ten departing passengers (90%) surveyed were satisfied with the Wi-Fi Service Overall.</a:t>
            </a:r>
          </a:p>
          <a:p>
            <a:r>
              <a:rPr lang="en-US" dirty="0"/>
              <a:t>Passengers were most satisfied with the </a:t>
            </a:r>
            <a:r>
              <a:rPr lang="en-US" i="1" dirty="0"/>
              <a:t>Ease of logging on. </a:t>
            </a:r>
          </a:p>
        </p:txBody>
      </p:sp>
      <p:pic>
        <p:nvPicPr>
          <p:cNvPr id="26" name="Text-2">
            <a:extLst>
              <a:ext uri="{FF2B5EF4-FFF2-40B4-BE49-F238E27FC236}">
                <a16:creationId xmlns:a16="http://schemas.microsoft.com/office/drawing/2014/main" id="{524CF0A9-F272-44AF-A6A2-5557A39898C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p:spPr>
      </p:pic>
      <p:sp>
        <p:nvSpPr>
          <p:cNvPr id="11" name="Text-3">
            <a:extLst>
              <a:ext uri="{FF2B5EF4-FFF2-40B4-BE49-F238E27FC236}">
                <a16:creationId xmlns:a16="http://schemas.microsoft.com/office/drawing/2014/main" id="{3CB00A41-A735-4C37-9CB1-0AFFCF7E328C}"/>
              </a:ext>
            </a:extLst>
          </p:cNvPr>
          <p:cNvSpPr>
            <a:spLocks noGrp="1"/>
          </p:cNvSpPr>
          <p:nvPr>
            <p:ph type="title"/>
          </p:nvPr>
        </p:nvSpPr>
        <p:spPr/>
        <p:txBody>
          <a:bodyPr/>
          <a:lstStyle/>
          <a:p>
            <a:r>
              <a:rPr lang="en-US"/>
              <a:t>Satisfaction with Wi-Fi</a:t>
            </a:r>
          </a:p>
        </p:txBody>
      </p:sp>
      <p:sp>
        <p:nvSpPr>
          <p:cNvPr id="19" name="Text-4">
            <a:extLst>
              <a:ext uri="{FF2B5EF4-FFF2-40B4-BE49-F238E27FC236}">
                <a16:creationId xmlns:a16="http://schemas.microsoft.com/office/drawing/2014/main" id="{B42CDEEB-8DC0-4F3E-9DC6-8BB2268D00C7}"/>
              </a:ext>
            </a:extLst>
          </p:cNvPr>
          <p:cNvSpPr>
            <a:spLocks noGrp="1"/>
          </p:cNvSpPr>
          <p:nvPr>
            <p:ph type="body" sz="quarter" idx="12"/>
          </p:nvPr>
        </p:nvSpPr>
        <p:spPr/>
        <p:txBody>
          <a:bodyPr/>
          <a:lstStyle/>
          <a:p>
            <a:r>
              <a:rPr lang="en-US"/>
              <a:t>Among Passengers Using Wi-Fi, Top 2 Box (5=Very Satisfied/4)</a:t>
            </a:r>
          </a:p>
        </p:txBody>
      </p:sp>
      <p:graphicFrame>
        <p:nvGraphicFramePr>
          <p:cNvPr id="10" name="Chart-1" descr="orlink:ORRange584@'S47'!$F$8:$G$12€67108864€0€€0€0€0€0€€0">
            <a:extLst>
              <a:ext uri="{FF2B5EF4-FFF2-40B4-BE49-F238E27FC236}">
                <a16:creationId xmlns:a16="http://schemas.microsoft.com/office/drawing/2014/main" id="{0F44287D-72E3-4DE0-BB7C-CCB36CFF8C0A}"/>
              </a:ext>
            </a:extLst>
          </p:cNvPr>
          <p:cNvGraphicFramePr>
            <a:graphicFrameLocks noGrp="1"/>
          </p:cNvGraphicFramePr>
          <p:nvPr>
            <p:ph sz="quarter" idx="18"/>
            <p:extLst>
              <p:ext uri="{D42A27DB-BD31-4B8C-83A1-F6EECF244321}">
                <p14:modId xmlns:p14="http://schemas.microsoft.com/office/powerpoint/2010/main" val="560414232"/>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5">
            <a:extLst>
              <a:ext uri="{FF2B5EF4-FFF2-40B4-BE49-F238E27FC236}">
                <a16:creationId xmlns:a16="http://schemas.microsoft.com/office/drawing/2014/main" id="{CBE48142-2C3A-46E8-9ADE-40199BC985A4}"/>
              </a:ext>
            </a:extLst>
          </p:cNvPr>
          <p:cNvSpPr>
            <a:spLocks noGrp="1"/>
          </p:cNvSpPr>
          <p:nvPr>
            <p:ph type="body" sz="quarter" idx="13"/>
          </p:nvPr>
        </p:nvSpPr>
        <p:spPr/>
        <p:txBody>
          <a:bodyPr/>
          <a:lstStyle/>
          <a:p>
            <a:r>
              <a:rPr lang="en-US" dirty="0"/>
              <a:t>Q20C. Using the same 5-point scale, how would you rate the Wi-Fi for...</a:t>
            </a:r>
          </a:p>
        </p:txBody>
      </p:sp>
      <p:sp>
        <p:nvSpPr>
          <p:cNvPr id="25" name="TextBox 24">
            <a:extLst>
              <a:ext uri="{FF2B5EF4-FFF2-40B4-BE49-F238E27FC236}">
                <a16:creationId xmlns:a16="http://schemas.microsoft.com/office/drawing/2014/main" id="{FECF91FE-6F3F-431F-B2CA-CB2B615ED8A4}"/>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Wi-Fi</a:t>
            </a:r>
          </a:p>
        </p:txBody>
      </p:sp>
      <p:sp>
        <p:nvSpPr>
          <p:cNvPr id="9" name="Text-8">
            <a:extLst>
              <a:ext uri="{FF2B5EF4-FFF2-40B4-BE49-F238E27FC236}">
                <a16:creationId xmlns:a16="http://schemas.microsoft.com/office/drawing/2014/main" id="{C3272C88-1A85-4DBA-A342-E932B502FAE1}"/>
              </a:ext>
            </a:extLst>
          </p:cNvPr>
          <p:cNvSpPr>
            <a:spLocks noGrp="1"/>
          </p:cNvSpPr>
          <p:nvPr>
            <p:ph type="sldNum" sz="quarter" idx="22"/>
          </p:nvPr>
        </p:nvSpPr>
        <p:spPr/>
        <p:txBody>
          <a:bodyPr/>
          <a:lstStyle/>
          <a:p>
            <a:fld id="{304BD216-787B-4162-AFBC-E07635011B5E}" type="slidenum">
              <a:rPr lang="en-US" smtClean="0"/>
              <a:t>47</a:t>
            </a:fld>
            <a:endParaRPr lang="en-US"/>
          </a:p>
        </p:txBody>
      </p:sp>
      <p:sp>
        <p:nvSpPr>
          <p:cNvPr id="4" name="ORShape" descr="orlink:ORRange527@HELPER!$K$10€0€0€€0€0€0€0€€0">
            <a:extLst>
              <a:ext uri="{FF2B5EF4-FFF2-40B4-BE49-F238E27FC236}">
                <a16:creationId xmlns:a16="http://schemas.microsoft.com/office/drawing/2014/main" id="{23379228-EE6E-CEB1-906A-049A63D90997}"/>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63E05B3D-A17F-4667-EB36-F80512A5CA4C}"/>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8271313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were no significant differences in satisfaction with Wi-Fi between business and leisure travelers.</a:t>
            </a:r>
          </a:p>
          <a:p>
            <a:r>
              <a:rPr lang="en-US" dirty="0"/>
              <a:t>Passengers in Concourse B were significantly more satisfied than passengers in Concourse C with </a:t>
            </a:r>
            <a:r>
              <a:rPr lang="en-US" i="1" dirty="0"/>
              <a:t>Wi-Fi Overall.</a:t>
            </a:r>
          </a:p>
          <a:p>
            <a:r>
              <a:rPr lang="en-US" dirty="0"/>
              <a:t>Passengers in Concourse B were significantly more satisfied than passengers in Concourse A and Concourse C with </a:t>
            </a:r>
            <a:r>
              <a:rPr lang="en-US" i="1" dirty="0"/>
              <a:t>Ease of logging on.</a:t>
            </a:r>
          </a:p>
          <a:p>
            <a:endParaRPr lang="en-US" dirty="0"/>
          </a:p>
        </p:txBody>
      </p:sp>
      <p:graphicFrame>
        <p:nvGraphicFramePr>
          <p:cNvPr id="12" name="ORTable" descr="orlink:ORRange585@'S48'!$F$9:$K$12¤2,0,0€33024€0€€0€0€0€0€€0">
            <a:extLst>
              <a:ext uri="{FF2B5EF4-FFF2-40B4-BE49-F238E27FC236}">
                <a16:creationId xmlns:a16="http://schemas.microsoft.com/office/drawing/2014/main" id="{BCA7F598-7A2F-46B2-99C5-7D29BAA7D94D}"/>
              </a:ext>
            </a:extLst>
          </p:cNvPr>
          <p:cNvGraphicFramePr/>
          <p:nvPr>
            <p:custDataLst>
              <p:tags r:id="rId1"/>
            </p:custDataLst>
            <p:extLst>
              <p:ext uri="{D42A27DB-BD31-4B8C-83A1-F6EECF244321}">
                <p14:modId xmlns:p14="http://schemas.microsoft.com/office/powerpoint/2010/main" val="628913068"/>
              </p:ext>
            </p:extLst>
          </p:nvPr>
        </p:nvGraphicFramePr>
        <p:xfrm>
          <a:off x="3234305" y="1240632"/>
          <a:ext cx="5394960" cy="1572964"/>
        </p:xfrm>
        <a:graphic>
          <a:graphicData uri="http://schemas.openxmlformats.org/drawingml/2006/table">
            <a:tbl>
              <a:tblPr firstRow="1">
                <a:tableStyleId>{2D5ABB26-0587-4C30-8999-92F81FD0307C}</a:tableStyleId>
              </a:tblPr>
              <a:tblGrid>
                <a:gridCol w="192024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t"/>
                      <a:r>
                        <a:rPr lang="en-US" sz="900" b="1" i="0" u="none" strike="noStrike" dirty="0">
                          <a:solidFill>
                            <a:srgbClr val="000000"/>
                          </a:solidFill>
                          <a:effectLst/>
                          <a:latin typeface="+mn-lt"/>
                        </a:rPr>
                        <a:t>Wi-Fi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96%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88%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dirty="0">
                          <a:solidFill>
                            <a:srgbClr val="000000"/>
                          </a:solidFill>
                          <a:effectLst/>
                          <a:latin typeface="+mn-lt"/>
                        </a:rPr>
                        <a:t>Ease of logging 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dirty="0">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a:solidFill>
                            <a:srgbClr val="000000"/>
                          </a:solidFill>
                          <a:effectLst/>
                          <a:latin typeface="+mn-lt"/>
                        </a:rPr>
                        <a:t>Reliability of the connection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a:solidFill>
                            <a:srgbClr val="000000"/>
                          </a:solidFill>
                          <a:effectLst/>
                          <a:latin typeface="+mn-lt"/>
                        </a:rPr>
                        <a:t>The speed/bandwidth of the connection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48</a:t>
            </a:fld>
            <a:endParaRPr lang="en-US"/>
          </a:p>
        </p:txBody>
      </p:sp>
      <p:sp>
        <p:nvSpPr>
          <p:cNvPr id="4" name="Oval 3">
            <a:extLst>
              <a:ext uri="{FF2B5EF4-FFF2-40B4-BE49-F238E27FC236}">
                <a16:creationId xmlns:a16="http://schemas.microsoft.com/office/drawing/2014/main" id="{5CB3D4E3-25CD-C238-F609-4CB84AC48A3B}"/>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A5C7E03E-ED74-AA6A-D505-651207C90D31}"/>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7" name="Text-2">
            <a:extLst>
              <a:ext uri="{FF2B5EF4-FFF2-40B4-BE49-F238E27FC236}">
                <a16:creationId xmlns:a16="http://schemas.microsoft.com/office/drawing/2014/main" id="{EEE86094-6E23-65C0-1115-9CD272A34A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p:spPr>
      </p:pic>
      <p:sp>
        <p:nvSpPr>
          <p:cNvPr id="8" name="Text-3">
            <a:extLst>
              <a:ext uri="{FF2B5EF4-FFF2-40B4-BE49-F238E27FC236}">
                <a16:creationId xmlns:a16="http://schemas.microsoft.com/office/drawing/2014/main" id="{02C0B971-B1F8-FA83-A785-01C55E6130FC}"/>
              </a:ext>
            </a:extLst>
          </p:cNvPr>
          <p:cNvSpPr txBox="1">
            <a:spLocks/>
          </p:cNvSpPr>
          <p:nvPr/>
        </p:nvSpPr>
        <p:spPr>
          <a:xfrm>
            <a:off x="3471581" y="367204"/>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Wi-Fi</a:t>
            </a:r>
          </a:p>
        </p:txBody>
      </p:sp>
      <p:sp>
        <p:nvSpPr>
          <p:cNvPr id="10" name="Text-4">
            <a:extLst>
              <a:ext uri="{FF2B5EF4-FFF2-40B4-BE49-F238E27FC236}">
                <a16:creationId xmlns:a16="http://schemas.microsoft.com/office/drawing/2014/main" id="{8ABA6CEC-8DB3-EDDC-A082-07D628DA80B7}"/>
              </a:ext>
            </a:extLst>
          </p:cNvPr>
          <p:cNvSpPr txBox="1">
            <a:spLocks/>
          </p:cNvSpPr>
          <p:nvPr/>
        </p:nvSpPr>
        <p:spPr>
          <a:xfrm>
            <a:off x="3471581" y="636924"/>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Passengers Using Wi-Fi, Top 2 Box (5=Very Satisfied/4)</a:t>
            </a:r>
          </a:p>
        </p:txBody>
      </p:sp>
      <p:sp>
        <p:nvSpPr>
          <p:cNvPr id="3" name="ORShape-2" descr="orlink:ORRange529@HELPER!$K$11€0€0€€0€0€0€0€€0">
            <a:extLst>
              <a:ext uri="{FF2B5EF4-FFF2-40B4-BE49-F238E27FC236}">
                <a16:creationId xmlns:a16="http://schemas.microsoft.com/office/drawing/2014/main" id="{2683AC0F-383D-CD06-F65B-FE43EECE1BE1}"/>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
        <p:nvSpPr>
          <p:cNvPr id="6" name="Rectangle 5">
            <a:extLst>
              <a:ext uri="{FF2B5EF4-FFF2-40B4-BE49-F238E27FC236}">
                <a16:creationId xmlns:a16="http://schemas.microsoft.com/office/drawing/2014/main" id="{1F6FE0D2-5E1E-FD2E-4C3D-E34B41F11766}"/>
              </a:ext>
            </a:extLst>
          </p:cNvPr>
          <p:cNvSpPr/>
          <p:nvPr/>
        </p:nvSpPr>
        <p:spPr>
          <a:xfrm>
            <a:off x="6913042" y="4494150"/>
            <a:ext cx="1005083" cy="138499"/>
          </a:xfrm>
          <a:prstGeom prst="rect">
            <a:avLst/>
          </a:prstGeom>
        </p:spPr>
        <p:txBody>
          <a:bodyPr wrap="none" lIns="0" tIns="0" rIns="0" bIns="0">
            <a:spAutoFit/>
          </a:bodyPr>
          <a:lstStyle/>
          <a:p>
            <a:pPr algn="ctr">
              <a:buClr>
                <a:srgbClr val="FF9900"/>
              </a:buClr>
            </a:pPr>
            <a:r>
              <a:rPr lang="en-US" sz="900" i="1" dirty="0">
                <a:solidFill>
                  <a:schemeClr val="bg2"/>
                </a:solidFill>
                <a:latin typeface="Arial Narrow" panose="020B0606020202030204" pitchFamily="34" charset="0"/>
              </a:rPr>
              <a:t>* Low base size (n&lt;50)</a:t>
            </a:r>
          </a:p>
        </p:txBody>
      </p:sp>
    </p:spTree>
    <p:extLst>
      <p:ext uri="{BB962C8B-B14F-4D97-AF65-F5344CB8AC3E}">
        <p14:creationId xmlns:p14="http://schemas.microsoft.com/office/powerpoint/2010/main" val="196744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1"/>
          <p:cNvSpPr>
            <a:spLocks noGrp="1"/>
          </p:cNvSpPr>
          <p:nvPr>
            <p:ph type="title"/>
          </p:nvPr>
        </p:nvSpPr>
        <p:spPr/>
        <p:txBody>
          <a:bodyPr/>
          <a:lstStyle/>
          <a:p>
            <a:r>
              <a:rPr lang="en-US"/>
              <a:t>Detailed Findings</a:t>
            </a:r>
          </a:p>
        </p:txBody>
      </p:sp>
      <p:sp>
        <p:nvSpPr>
          <p:cNvPr id="16" name="Text-4"/>
          <p:cNvSpPr>
            <a:spLocks noGrp="1"/>
          </p:cNvSpPr>
          <p:nvPr>
            <p:ph type="sldNum" sz="quarter" idx="12"/>
          </p:nvPr>
        </p:nvSpPr>
        <p:spPr/>
        <p:txBody>
          <a:bodyPr/>
          <a:lstStyle/>
          <a:p>
            <a:fld id="{304BD216-787B-4162-AFBC-E07635011B5E}" type="slidenum">
              <a:rPr lang="en-US" smtClean="0"/>
              <a:t>4</a:t>
            </a:fld>
            <a:endParaRPr lang="en-US"/>
          </a:p>
        </p:txBody>
      </p:sp>
      <p:sp>
        <p:nvSpPr>
          <p:cNvPr id="2" name="ORShape" descr="orlink:ORRange527@HELPER!$K$10€0€0€€0€0€0€0€€0">
            <a:extLst>
              <a:ext uri="{FF2B5EF4-FFF2-40B4-BE49-F238E27FC236}">
                <a16:creationId xmlns:a16="http://schemas.microsoft.com/office/drawing/2014/main" id="{68E7E1DA-C8D2-F24F-8C06-B9EBE25C60E5}"/>
              </a:ext>
            </a:extLst>
          </p:cNvPr>
          <p:cNvSpPr>
            <a:spLocks noGrp="1"/>
          </p:cNvSpPr>
          <p:nvPr>
            <p:ph type="dt" sz="half" idx="10"/>
          </p:nvPr>
        </p:nvSpPr>
        <p:spPr>
          <a:xfrm>
            <a:off x="228798" y="5025721"/>
            <a:ext cx="2654062" cy="103147"/>
          </a:xfrm>
        </p:spPr>
        <p:txBody>
          <a:body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BD8D0EED-0331-CFDA-AE35-2BB7A3560037}"/>
              </a:ext>
            </a:extLst>
          </p:cNvPr>
          <p:cNvSpPr>
            <a:spLocks noGrp="1"/>
          </p:cNvSpPr>
          <p:nvPr>
            <p:ph type="ftr" sz="quarter" idx="11"/>
          </p:nvPr>
        </p:nvSpPr>
        <p:spPr>
          <a:xfrm>
            <a:off x="4804570" y="5025721"/>
            <a:ext cx="3857994" cy="103147"/>
          </a:xfrm>
        </p:spPr>
        <p:txBody>
          <a:bodyPr/>
          <a:lstStyle/>
          <a:p>
            <a:r>
              <a:rPr lang="en-US" dirty="0"/>
              <a:t>Birmingham-Shuttlesworth International Airport Passenger Satisfaction Study - July - September 2023</a:t>
            </a:r>
          </a:p>
        </p:txBody>
      </p:sp>
    </p:spTree>
    <p:extLst>
      <p:ext uri="{BB962C8B-B14F-4D97-AF65-F5344CB8AC3E}">
        <p14:creationId xmlns:p14="http://schemas.microsoft.com/office/powerpoint/2010/main" val="326366389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Text-1">
            <a:extLst>
              <a:ext uri="{FF2B5EF4-FFF2-40B4-BE49-F238E27FC236}">
                <a16:creationId xmlns:a16="http://schemas.microsoft.com/office/drawing/2014/main" id="{0BF55A26-3367-4BA9-A89A-844F7C0F2DE3}"/>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813" y="430213"/>
            <a:ext cx="366712" cy="366712"/>
          </a:xfrm>
          <a:prstGeom prst="rect">
            <a:avLst/>
          </a:prstGeom>
        </p:spPr>
      </p:pic>
      <p:sp>
        <p:nvSpPr>
          <p:cNvPr id="11" name="Text-2">
            <a:extLst>
              <a:ext uri="{FF2B5EF4-FFF2-40B4-BE49-F238E27FC236}">
                <a16:creationId xmlns:a16="http://schemas.microsoft.com/office/drawing/2014/main" id="{55CF0D1E-58C7-4870-8CA7-C8A60865B344}"/>
              </a:ext>
            </a:extLst>
          </p:cNvPr>
          <p:cNvSpPr>
            <a:spLocks noGrp="1"/>
          </p:cNvSpPr>
          <p:nvPr>
            <p:ph type="title"/>
          </p:nvPr>
        </p:nvSpPr>
        <p:spPr/>
        <p:txBody>
          <a:bodyPr/>
          <a:lstStyle/>
          <a:p>
            <a:r>
              <a:rPr lang="en-US"/>
              <a:t>Satisfaction with Wi-Fi Overall – TRENDING</a:t>
            </a:r>
          </a:p>
        </p:txBody>
      </p:sp>
      <p:sp>
        <p:nvSpPr>
          <p:cNvPr id="17" name="Text-3">
            <a:extLst>
              <a:ext uri="{FF2B5EF4-FFF2-40B4-BE49-F238E27FC236}">
                <a16:creationId xmlns:a16="http://schemas.microsoft.com/office/drawing/2014/main" id="{D6DCC00B-5499-4C8E-87A9-E63FBF1218A8}"/>
              </a:ext>
            </a:extLst>
          </p:cNvPr>
          <p:cNvSpPr>
            <a:spLocks noGrp="1"/>
          </p:cNvSpPr>
          <p:nvPr>
            <p:ph type="body" sz="quarter" idx="12"/>
          </p:nvPr>
        </p:nvSpPr>
        <p:spPr>
          <a:xfrm>
            <a:off x="766763" y="644525"/>
            <a:ext cx="8143875" cy="169863"/>
          </a:xfrm>
        </p:spPr>
        <p:txBody>
          <a:bodyPr/>
          <a:lstStyle/>
          <a:p>
            <a:r>
              <a:rPr lang="en-US" dirty="0"/>
              <a:t>Among Passengers Using Wi-Fi, Top 2 Box (5=Very Satisfied/4)</a:t>
            </a:r>
          </a:p>
        </p:txBody>
      </p:sp>
      <p:graphicFrame>
        <p:nvGraphicFramePr>
          <p:cNvPr id="19" name="Chart-1" descr="orlink:ORRange586@'S49'!$F$8:$AE$9€67239936€0€€0€2€0€0€€0">
            <a:extLst>
              <a:ext uri="{FF2B5EF4-FFF2-40B4-BE49-F238E27FC236}">
                <a16:creationId xmlns:a16="http://schemas.microsoft.com/office/drawing/2014/main" id="{DCD61EAE-6ABB-49D8-912A-972A2E35A38F}"/>
              </a:ext>
            </a:extLst>
          </p:cNvPr>
          <p:cNvGraphicFramePr>
            <a:graphicFrameLocks noGrp="1"/>
          </p:cNvGraphicFramePr>
          <p:nvPr>
            <p:ph sz="quarter" idx="18"/>
            <p:extLst>
              <p:ext uri="{D42A27DB-BD31-4B8C-83A1-F6EECF244321}">
                <p14:modId xmlns:p14="http://schemas.microsoft.com/office/powerpoint/2010/main" val="1701706639"/>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2D5034D9-097E-4712-8461-D73EB8E744E8}"/>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19BE9D79-4AF9-488A-A9DD-19E65CA42D71}"/>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4" name="TextBox 13">
            <a:extLst>
              <a:ext uri="{FF2B5EF4-FFF2-40B4-BE49-F238E27FC236}">
                <a16:creationId xmlns:a16="http://schemas.microsoft.com/office/drawing/2014/main" id="{E31762C7-DD16-4484-80C5-37751123990F}"/>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0A6B8453-4F4E-45ED-96D1-F5513F732B37}"/>
              </a:ext>
            </a:extLst>
          </p:cNvPr>
          <p:cNvSpPr>
            <a:spLocks noGrp="1"/>
          </p:cNvSpPr>
          <p:nvPr>
            <p:ph type="body" sz="quarter" idx="13"/>
          </p:nvPr>
        </p:nvSpPr>
        <p:spPr/>
        <p:txBody>
          <a:bodyPr/>
          <a:lstStyle/>
          <a:p>
            <a:r>
              <a:rPr lang="en-US"/>
              <a:t>Q20C. Using the same 5-point scale, how would you rate the Wi-Fi for...</a:t>
            </a:r>
          </a:p>
        </p:txBody>
      </p:sp>
      <p:sp>
        <p:nvSpPr>
          <p:cNvPr id="9" name="Text-7">
            <a:extLst>
              <a:ext uri="{FF2B5EF4-FFF2-40B4-BE49-F238E27FC236}">
                <a16:creationId xmlns:a16="http://schemas.microsoft.com/office/drawing/2014/main" id="{49E3E865-9CCD-4024-9060-B6439913A873}"/>
              </a:ext>
            </a:extLst>
          </p:cNvPr>
          <p:cNvSpPr>
            <a:spLocks noGrp="1"/>
          </p:cNvSpPr>
          <p:nvPr>
            <p:ph type="sldNum" sz="quarter" idx="22"/>
          </p:nvPr>
        </p:nvSpPr>
        <p:spPr/>
        <p:txBody>
          <a:bodyPr/>
          <a:lstStyle/>
          <a:p>
            <a:fld id="{304BD216-787B-4162-AFBC-E07635011B5E}" type="slidenum">
              <a:rPr lang="en-US" smtClean="0"/>
              <a:t>49</a:t>
            </a:fld>
            <a:endParaRPr lang="en-US"/>
          </a:p>
        </p:txBody>
      </p:sp>
      <p:pic>
        <p:nvPicPr>
          <p:cNvPr id="4" name="logo:Chart-1;ORIconShape21;1;2">
            <a:extLst>
              <a:ext uri="{FF2B5EF4-FFF2-40B4-BE49-F238E27FC236}">
                <a16:creationId xmlns:a16="http://schemas.microsoft.com/office/drawing/2014/main" id="{C9CEC8BC-0A27-44D4-C40C-93CCAFBCF1A9}"/>
              </a:ext>
            </a:extLst>
          </p:cNvPr>
          <p:cNvPicPr>
            <a:picLocks noChangeAspect="1"/>
          </p:cNvPicPr>
          <p:nvPr/>
        </p:nvPicPr>
        <p:blipFill>
          <a:blip r:embed="rId5"/>
          <a:stretch>
            <a:fillRect/>
          </a:stretch>
        </p:blipFill>
        <p:spPr>
          <a:xfrm>
            <a:off x="1056915" y="1309468"/>
            <a:ext cx="396240" cy="233172"/>
          </a:xfrm>
          <a:prstGeom prst="rect">
            <a:avLst/>
          </a:prstGeom>
        </p:spPr>
      </p:pic>
      <p:sp>
        <p:nvSpPr>
          <p:cNvPr id="7" name="logo:Chart-1;ORIconShape41;1;6">
            <a:extLst>
              <a:ext uri="{FF2B5EF4-FFF2-40B4-BE49-F238E27FC236}">
                <a16:creationId xmlns:a16="http://schemas.microsoft.com/office/drawing/2014/main" id="{5FA28920-4E0B-34B5-74DB-199C6445216A}"/>
              </a:ext>
            </a:extLst>
          </p:cNvPr>
          <p:cNvSpPr/>
          <p:nvPr/>
        </p:nvSpPr>
        <p:spPr>
          <a:xfrm>
            <a:off x="3024838" y="1297457"/>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8" name="logo:Chart-1;ORIconShape51;1;10">
            <a:extLst>
              <a:ext uri="{FF2B5EF4-FFF2-40B4-BE49-F238E27FC236}">
                <a16:creationId xmlns:a16="http://schemas.microsoft.com/office/drawing/2014/main" id="{E494DC23-45DB-48DC-AE46-64767FD8FB6B}"/>
              </a:ext>
            </a:extLst>
          </p:cNvPr>
          <p:cNvSpPr/>
          <p:nvPr/>
        </p:nvSpPr>
        <p:spPr>
          <a:xfrm>
            <a:off x="4976013" y="1559777"/>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92FE6C05-3C02-2B71-3A5D-815AED320BAA}"/>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E71B17D5-D836-D523-EBBE-54C34F167559}"/>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406899938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1"/>
          <p:cNvSpPr>
            <a:spLocks noGrp="1"/>
          </p:cNvSpPr>
          <p:nvPr>
            <p:ph type="body" sz="quarter" idx="19"/>
          </p:nvPr>
        </p:nvSpPr>
        <p:spPr/>
        <p:txBody>
          <a:bodyPr/>
          <a:lstStyle/>
          <a:p>
            <a:r>
              <a:rPr lang="en-US" dirty="0"/>
              <a:t>Two out of five (41%) passengers surveyed used the Wi-Fi service at Birmingham-Shuttlesworth International Airport. Of those, over nine in ten (94%) used the Wi-Fi at the gate.</a:t>
            </a:r>
          </a:p>
        </p:txBody>
      </p:sp>
      <p:pic>
        <p:nvPicPr>
          <p:cNvPr id="28" name="Text-2">
            <a:extLst>
              <a:ext uri="{FF2B5EF4-FFF2-40B4-BE49-F238E27FC236}">
                <a16:creationId xmlns:a16="http://schemas.microsoft.com/office/drawing/2014/main" id="{ADA8366B-11C3-4CDF-A2E4-D99D3260CD89}"/>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p:spPr>
      </p:pic>
      <p:sp>
        <p:nvSpPr>
          <p:cNvPr id="6" name="Text-3"/>
          <p:cNvSpPr>
            <a:spLocks noGrp="1"/>
          </p:cNvSpPr>
          <p:nvPr>
            <p:ph type="title"/>
          </p:nvPr>
        </p:nvSpPr>
        <p:spPr/>
        <p:txBody>
          <a:bodyPr/>
          <a:lstStyle/>
          <a:p>
            <a:r>
              <a:rPr lang="en-US"/>
              <a:t>Wi-Fi Use</a:t>
            </a:r>
          </a:p>
        </p:txBody>
      </p:sp>
      <p:sp>
        <p:nvSpPr>
          <p:cNvPr id="5" name="Text-4"/>
          <p:cNvSpPr>
            <a:spLocks noGrp="1"/>
          </p:cNvSpPr>
          <p:nvPr>
            <p:ph type="body" sz="quarter" idx="12"/>
          </p:nvPr>
        </p:nvSpPr>
        <p:spPr/>
        <p:txBody>
          <a:bodyPr/>
          <a:lstStyle/>
          <a:p>
            <a:r>
              <a:rPr lang="en-US"/>
              <a:t>Among All Passengers Surveyed &amp; Those Using Wi-Fi</a:t>
            </a:r>
          </a:p>
        </p:txBody>
      </p:sp>
      <p:sp>
        <p:nvSpPr>
          <p:cNvPr id="16" name="Text-5"/>
          <p:cNvSpPr>
            <a:spLocks noGrp="1"/>
          </p:cNvSpPr>
          <p:nvPr>
            <p:ph type="body" sz="quarter" idx="21"/>
          </p:nvPr>
        </p:nvSpPr>
        <p:spPr/>
        <p:txBody>
          <a:bodyPr/>
          <a:lstStyle/>
          <a:p>
            <a:r>
              <a:rPr lang="en-US"/>
              <a:t>Used Wi-Fi Service</a:t>
            </a:r>
          </a:p>
        </p:txBody>
      </p:sp>
      <p:sp>
        <p:nvSpPr>
          <p:cNvPr id="17" name="Text-6"/>
          <p:cNvSpPr>
            <a:spLocks noGrp="1"/>
          </p:cNvSpPr>
          <p:nvPr>
            <p:ph type="body" sz="quarter" idx="22"/>
          </p:nvPr>
        </p:nvSpPr>
        <p:spPr>
          <a:xfrm>
            <a:off x="5929678" y="1097288"/>
            <a:ext cx="2971800" cy="205931"/>
          </a:xfrm>
        </p:spPr>
        <p:txBody>
          <a:bodyPr/>
          <a:lstStyle/>
          <a:p>
            <a:r>
              <a:rPr lang="en-US"/>
              <a:t>Where Wi-Fi Used</a:t>
            </a:r>
          </a:p>
        </p:txBody>
      </p:sp>
      <p:graphicFrame>
        <p:nvGraphicFramePr>
          <p:cNvPr id="19" name="Chart-1" descr="orlink:ORRange588@'S50'!$F$8:$G$10€67108992€0€€0€0€0€0€€0"/>
          <p:cNvGraphicFramePr>
            <a:graphicFrameLocks noGrp="1"/>
          </p:cNvGraphicFramePr>
          <p:nvPr>
            <p:ph sz="quarter" idx="18"/>
            <p:extLst>
              <p:ext uri="{D42A27DB-BD31-4B8C-83A1-F6EECF244321}">
                <p14:modId xmlns:p14="http://schemas.microsoft.com/office/powerpoint/2010/main" val="3002190994"/>
              </p:ext>
            </p:extLst>
          </p:nvPr>
        </p:nvGraphicFramePr>
        <p:xfrm>
          <a:off x="2962275" y="1381125"/>
          <a:ext cx="2971800" cy="3105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2" descr="orlink:ORRange587@'S50'!$F$12:$G$15€67108864€0€€0€0€0€0€€0"/>
          <p:cNvGraphicFramePr>
            <a:graphicFrameLocks noGrp="1"/>
          </p:cNvGraphicFramePr>
          <p:nvPr>
            <p:ph sz="quarter" idx="20"/>
            <p:extLst>
              <p:ext uri="{D42A27DB-BD31-4B8C-83A1-F6EECF244321}">
                <p14:modId xmlns:p14="http://schemas.microsoft.com/office/powerpoint/2010/main" val="2399017353"/>
              </p:ext>
            </p:extLst>
          </p:nvPr>
        </p:nvGraphicFramePr>
        <p:xfrm>
          <a:off x="5929313" y="1381125"/>
          <a:ext cx="2971800" cy="3105150"/>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28"/>
          <p:cNvSpPr/>
          <p:nvPr/>
        </p:nvSpPr>
        <p:spPr>
          <a:xfrm>
            <a:off x="6796819" y="1311875"/>
            <a:ext cx="1237518" cy="138499"/>
          </a:xfrm>
          <a:prstGeom prst="rect">
            <a:avLst/>
          </a:prstGeom>
        </p:spPr>
        <p:txBody>
          <a:bodyPr wrap="none" lIns="0" tIns="0" rIns="0" bIns="0">
            <a:spAutoFit/>
          </a:bodyPr>
          <a:lstStyle/>
          <a:p>
            <a:pPr algn="ctr">
              <a:buClr>
                <a:srgbClr val="FF9900"/>
              </a:buClr>
            </a:pPr>
            <a:r>
              <a:rPr lang="en-US" sz="900" i="1" dirty="0">
                <a:solidFill>
                  <a:schemeClr val="accent2"/>
                </a:solidFill>
                <a:latin typeface="Arial Narrow" panose="020B0606020202030204" pitchFamily="34" charset="0"/>
              </a:rPr>
              <a:t>Among those who used Wi-Fi</a:t>
            </a:r>
          </a:p>
        </p:txBody>
      </p:sp>
      <p:sp>
        <p:nvSpPr>
          <p:cNvPr id="10" name="Text-7"/>
          <p:cNvSpPr>
            <a:spLocks noGrp="1"/>
          </p:cNvSpPr>
          <p:nvPr>
            <p:ph type="body" sz="quarter" idx="13"/>
          </p:nvPr>
        </p:nvSpPr>
        <p:spPr/>
        <p:txBody>
          <a:bodyPr/>
          <a:lstStyle/>
          <a:p>
            <a:r>
              <a:rPr lang="en-US" dirty="0"/>
              <a:t>Q20A. Did you use Wi-Fi at the airport today? &amp; Q20B. Where in the airport did you use Wi-Fi?</a:t>
            </a:r>
          </a:p>
        </p:txBody>
      </p:sp>
      <p:sp>
        <p:nvSpPr>
          <p:cNvPr id="8" name="Text-10"/>
          <p:cNvSpPr>
            <a:spLocks noGrp="1"/>
          </p:cNvSpPr>
          <p:nvPr>
            <p:ph type="sldNum" sz="quarter" idx="25"/>
          </p:nvPr>
        </p:nvSpPr>
        <p:spPr/>
        <p:txBody>
          <a:bodyPr/>
          <a:lstStyle/>
          <a:p>
            <a:fld id="{304BD216-787B-4162-AFBC-E07635011B5E}" type="slidenum">
              <a:rPr lang="en-US" smtClean="0"/>
              <a:t>50</a:t>
            </a:fld>
            <a:endParaRPr lang="en-US"/>
          </a:p>
        </p:txBody>
      </p:sp>
      <p:sp>
        <p:nvSpPr>
          <p:cNvPr id="2" name="ORShape" descr="orlink:ORRange527@HELPER!$K$10€0€0€€0€0€0€0€€0">
            <a:extLst>
              <a:ext uri="{FF2B5EF4-FFF2-40B4-BE49-F238E27FC236}">
                <a16:creationId xmlns:a16="http://schemas.microsoft.com/office/drawing/2014/main" id="{F10E9258-4F12-B727-C5F0-0D146CB1DFD0}"/>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59D62139-4B4A-A749-DD5B-5E42B8D72802}"/>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55543810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were no significant differences in Wi-Fi usage between business and leisure travelers. </a:t>
            </a:r>
          </a:p>
          <a:p>
            <a:r>
              <a:rPr lang="en-US" dirty="0"/>
              <a:t>Significantly more passengers in Concourse B used Wi-Fi at the gate than passengers in Concourse A.</a:t>
            </a:r>
            <a:endParaRPr lang="en-US" i="1" dirty="0"/>
          </a:p>
          <a:p>
            <a:endParaRPr lang="en-US" dirty="0"/>
          </a:p>
          <a:p>
            <a:r>
              <a:rPr lang="en-US" dirty="0"/>
              <a:t>. </a:t>
            </a:r>
          </a:p>
        </p:txBody>
      </p:sp>
      <p:graphicFrame>
        <p:nvGraphicFramePr>
          <p:cNvPr id="12" name="ORTable" descr="orlink:ORRange589@'S51'!$F$9:$K$14¤2,0,0€33024€0€€0€0€0€0€€0">
            <a:extLst>
              <a:ext uri="{FF2B5EF4-FFF2-40B4-BE49-F238E27FC236}">
                <a16:creationId xmlns:a16="http://schemas.microsoft.com/office/drawing/2014/main" id="{50314BD3-1459-4DF5-A535-D7AE15E6CB96}"/>
              </a:ext>
            </a:extLst>
          </p:cNvPr>
          <p:cNvGraphicFramePr/>
          <p:nvPr>
            <p:custDataLst>
              <p:tags r:id="rId1"/>
            </p:custDataLst>
            <p:extLst>
              <p:ext uri="{D42A27DB-BD31-4B8C-83A1-F6EECF244321}">
                <p14:modId xmlns:p14="http://schemas.microsoft.com/office/powerpoint/2010/main" val="3672155767"/>
              </p:ext>
            </p:extLst>
          </p:nvPr>
        </p:nvGraphicFramePr>
        <p:xfrm>
          <a:off x="3691505" y="1240632"/>
          <a:ext cx="4480560" cy="2047446"/>
        </p:xfrm>
        <a:graphic>
          <a:graphicData uri="http://schemas.openxmlformats.org/drawingml/2006/table">
            <a:tbl>
              <a:tblPr firstRow="1">
                <a:tableStyleId>{2D5ABB26-0587-4C30-8999-92F81FD0307C}</a:tableStyleId>
              </a:tblPr>
              <a:tblGrid>
                <a:gridCol w="100584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Yes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46%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37%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61%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54%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63%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endParaRPr lang="en-US" sz="9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ctr"/>
                      <a:endParaRPr lang="en-US" sz="900" b="0" i="0" u="none" strike="noStrike" kern="1200">
                        <a:solidFill>
                          <a:srgbClr val="000000"/>
                        </a:solidFill>
                        <a:effectLst/>
                        <a:latin typeface="Arial Narrow" panose="020B060602020203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kern="1200">
                        <a:solidFill>
                          <a:srgbClr val="000000"/>
                        </a:solidFill>
                        <a:effectLst/>
                        <a:latin typeface="Arial Narrow" panose="020B060602020203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kern="1200">
                        <a:solidFill>
                          <a:srgbClr val="000000"/>
                        </a:solidFill>
                        <a:effectLst/>
                        <a:latin typeface="Arial Narrow" panose="020B060602020203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kern="120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ctr"/>
                      <a:endParaRPr lang="en-US" sz="9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At gate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99%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93%</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In restaurant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10%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dirty="0">
                          <a:solidFill>
                            <a:srgbClr val="000000"/>
                          </a:solidFill>
                          <a:effectLst/>
                          <a:latin typeface="Arial Narrow" panose="020B0606020202030204" pitchFamily="34" charset="0"/>
                        </a:rPr>
                        <a:t>Other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kern="1200" dirty="0">
                          <a:solidFill>
                            <a:srgbClr val="00B050"/>
                          </a:solidFill>
                          <a:effectLst/>
                          <a:latin typeface="Arial Narrow" panose="020B0606020202030204" pitchFamily="34" charset="0"/>
                          <a:ea typeface="+mn-ea"/>
                          <a:cs typeface="+mn-cs"/>
                        </a:rPr>
                        <a:t>15%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a:solidFill>
                            <a:srgbClr val="000000"/>
                          </a:solidFill>
                          <a:effectLst/>
                          <a:latin typeface="Arial Narrow" panose="020B0606020202030204" pitchFamily="34" charset="0"/>
                          <a:ea typeface="+mn-ea"/>
                          <a:cs typeface="+mn-cs"/>
                        </a:rPr>
                        <a:t>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kern="1200" dirty="0">
                          <a:solidFill>
                            <a:srgbClr val="000000"/>
                          </a:solidFill>
                          <a:effectLst/>
                          <a:latin typeface="Arial Narrow" panose="020B0606020202030204" pitchFamily="34" charset="0"/>
                          <a:ea typeface="+mn-ea"/>
                          <a:cs typeface="+mn-cs"/>
                        </a:rPr>
                        <a:t>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51</a:t>
            </a:fld>
            <a:endParaRPr lang="en-US"/>
          </a:p>
        </p:txBody>
      </p:sp>
      <p:sp>
        <p:nvSpPr>
          <p:cNvPr id="4" name="Oval 3">
            <a:extLst>
              <a:ext uri="{FF2B5EF4-FFF2-40B4-BE49-F238E27FC236}">
                <a16:creationId xmlns:a16="http://schemas.microsoft.com/office/drawing/2014/main" id="{4CC2C712-900C-9AA5-0807-54825E160E52}"/>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44B66DDF-5BFF-7F5B-7C1C-05F3D132FA31}"/>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3" name="Text-2">
            <a:extLst>
              <a:ext uri="{FF2B5EF4-FFF2-40B4-BE49-F238E27FC236}">
                <a16:creationId xmlns:a16="http://schemas.microsoft.com/office/drawing/2014/main" id="{A5EF0A38-F81E-FC47-AE0F-78DCF6EBD7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p:spPr>
      </p:pic>
      <p:sp>
        <p:nvSpPr>
          <p:cNvPr id="7" name="Text-3">
            <a:extLst>
              <a:ext uri="{FF2B5EF4-FFF2-40B4-BE49-F238E27FC236}">
                <a16:creationId xmlns:a16="http://schemas.microsoft.com/office/drawing/2014/main" id="{793FC622-F2A4-559B-58ED-EE9B5702ACCB}"/>
              </a:ext>
            </a:extLst>
          </p:cNvPr>
          <p:cNvSpPr txBox="1">
            <a:spLocks/>
          </p:cNvSpPr>
          <p:nvPr/>
        </p:nvSpPr>
        <p:spPr>
          <a:xfrm>
            <a:off x="3495350" y="374006"/>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Wi-Fi Use</a:t>
            </a:r>
          </a:p>
        </p:txBody>
      </p:sp>
      <p:sp>
        <p:nvSpPr>
          <p:cNvPr id="8" name="Text-4">
            <a:extLst>
              <a:ext uri="{FF2B5EF4-FFF2-40B4-BE49-F238E27FC236}">
                <a16:creationId xmlns:a16="http://schemas.microsoft.com/office/drawing/2014/main" id="{1744E178-8A87-B851-6944-7B716FB6C085}"/>
              </a:ext>
            </a:extLst>
          </p:cNvPr>
          <p:cNvSpPr txBox="1">
            <a:spLocks/>
          </p:cNvSpPr>
          <p:nvPr/>
        </p:nvSpPr>
        <p:spPr>
          <a:xfrm>
            <a:off x="3495350" y="644046"/>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&amp; Those Using Wi-Fi</a:t>
            </a:r>
          </a:p>
        </p:txBody>
      </p:sp>
      <p:sp>
        <p:nvSpPr>
          <p:cNvPr id="10" name="Rectangle 9">
            <a:extLst>
              <a:ext uri="{FF2B5EF4-FFF2-40B4-BE49-F238E27FC236}">
                <a16:creationId xmlns:a16="http://schemas.microsoft.com/office/drawing/2014/main" id="{36A0244E-D2B6-99C2-4FB6-0798DDF60D07}"/>
              </a:ext>
            </a:extLst>
          </p:cNvPr>
          <p:cNvSpPr/>
          <p:nvPr/>
        </p:nvSpPr>
        <p:spPr>
          <a:xfrm>
            <a:off x="6652577" y="4207615"/>
            <a:ext cx="1274388" cy="138499"/>
          </a:xfrm>
          <a:prstGeom prst="rect">
            <a:avLst/>
          </a:prstGeom>
        </p:spPr>
        <p:txBody>
          <a:bodyPr wrap="none" lIns="0" tIns="0" rIns="0" bIns="0">
            <a:spAutoFit/>
          </a:bodyPr>
          <a:lstStyle/>
          <a:p>
            <a:pPr algn="ctr">
              <a:buClr>
                <a:srgbClr val="FF9900"/>
              </a:buClr>
            </a:pPr>
            <a:r>
              <a:rPr lang="en-US" sz="900" i="1" dirty="0">
                <a:solidFill>
                  <a:schemeClr val="accent2"/>
                </a:solidFill>
                <a:latin typeface="Arial Narrow" panose="020B0606020202030204" pitchFamily="34" charset="0"/>
              </a:rPr>
              <a:t>*Among those who used Wi-Fi</a:t>
            </a:r>
          </a:p>
        </p:txBody>
      </p:sp>
      <p:sp>
        <p:nvSpPr>
          <p:cNvPr id="2" name="ORShape-2" descr="orlink:ORRange529@HELPER!$K$11€0€0€€0€0€0€0€€0">
            <a:extLst>
              <a:ext uri="{FF2B5EF4-FFF2-40B4-BE49-F238E27FC236}">
                <a16:creationId xmlns:a16="http://schemas.microsoft.com/office/drawing/2014/main" id="{DE3A3EC5-A327-238F-F63C-5B338086DB4D}"/>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
        <p:nvSpPr>
          <p:cNvPr id="6" name="Rectangle 5">
            <a:extLst>
              <a:ext uri="{FF2B5EF4-FFF2-40B4-BE49-F238E27FC236}">
                <a16:creationId xmlns:a16="http://schemas.microsoft.com/office/drawing/2014/main" id="{1C418827-C67F-3C25-0B34-CCC9D840DD90}"/>
              </a:ext>
            </a:extLst>
          </p:cNvPr>
          <p:cNvSpPr/>
          <p:nvPr/>
        </p:nvSpPr>
        <p:spPr>
          <a:xfrm>
            <a:off x="6913042" y="4494150"/>
            <a:ext cx="1005083" cy="138499"/>
          </a:xfrm>
          <a:prstGeom prst="rect">
            <a:avLst/>
          </a:prstGeom>
        </p:spPr>
        <p:txBody>
          <a:bodyPr wrap="none" lIns="0" tIns="0" rIns="0" bIns="0">
            <a:spAutoFit/>
          </a:bodyPr>
          <a:lstStyle/>
          <a:p>
            <a:pPr algn="ctr">
              <a:buClr>
                <a:srgbClr val="FF9900"/>
              </a:buClr>
            </a:pPr>
            <a:r>
              <a:rPr lang="en-US" sz="900" i="1" dirty="0">
                <a:solidFill>
                  <a:schemeClr val="bg2"/>
                </a:solidFill>
                <a:latin typeface="Arial Narrow" panose="020B0606020202030204" pitchFamily="34" charset="0"/>
              </a:rPr>
              <a:t>* Low base size (n&lt;50)</a:t>
            </a:r>
          </a:p>
        </p:txBody>
      </p:sp>
    </p:spTree>
    <p:extLst>
      <p:ext uri="{BB962C8B-B14F-4D97-AF65-F5344CB8AC3E}">
        <p14:creationId xmlns:p14="http://schemas.microsoft.com/office/powerpoint/2010/main" val="29707893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1">
            <a:extLst>
              <a:ext uri="{FF2B5EF4-FFF2-40B4-BE49-F238E27FC236}">
                <a16:creationId xmlns:a16="http://schemas.microsoft.com/office/drawing/2014/main" id="{2144FCEA-763F-45FF-9A0E-11769C964B5D}"/>
              </a:ext>
            </a:extLst>
          </p:cNvPr>
          <p:cNvSpPr>
            <a:spLocks noGrp="1"/>
          </p:cNvSpPr>
          <p:nvPr>
            <p:ph type="body" sz="quarter" idx="19"/>
          </p:nvPr>
        </p:nvSpPr>
        <p:spPr>
          <a:xfrm>
            <a:off x="228798" y="288129"/>
            <a:ext cx="2211717" cy="3886202"/>
          </a:xfrm>
        </p:spPr>
        <p:txBody>
          <a:bodyPr/>
          <a:lstStyle/>
          <a:p>
            <a:r>
              <a:rPr lang="en-US" dirty="0"/>
              <a:t>Passengers were asked to think of their most recent experience picking up checked bags.</a:t>
            </a:r>
          </a:p>
          <a:p>
            <a:r>
              <a:rPr lang="en-US" dirty="0"/>
              <a:t>Nine in ten (90%) passengers surveyed were satisfied with Baggage Delivery Overall.</a:t>
            </a:r>
          </a:p>
          <a:p>
            <a:r>
              <a:rPr lang="en-US" dirty="0"/>
              <a:t>Passengers were most satisfied with </a:t>
            </a:r>
            <a:r>
              <a:rPr lang="en-US" i="1" dirty="0"/>
              <a:t>Accuracy of receiving all baggage.</a:t>
            </a:r>
          </a:p>
        </p:txBody>
      </p:sp>
      <p:pic>
        <p:nvPicPr>
          <p:cNvPr id="26" name="Text-2">
            <a:extLst>
              <a:ext uri="{FF2B5EF4-FFF2-40B4-BE49-F238E27FC236}">
                <a16:creationId xmlns:a16="http://schemas.microsoft.com/office/drawing/2014/main" id="{A2ED1300-F0ED-4C1E-95C8-264195FB7384}"/>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1" name="Text-3">
            <a:extLst>
              <a:ext uri="{FF2B5EF4-FFF2-40B4-BE49-F238E27FC236}">
                <a16:creationId xmlns:a16="http://schemas.microsoft.com/office/drawing/2014/main" id="{750C09A0-6757-4BB2-845D-5A62F9CA046E}"/>
              </a:ext>
            </a:extLst>
          </p:cNvPr>
          <p:cNvSpPr>
            <a:spLocks noGrp="1"/>
          </p:cNvSpPr>
          <p:nvPr>
            <p:ph type="title"/>
          </p:nvPr>
        </p:nvSpPr>
        <p:spPr/>
        <p:txBody>
          <a:bodyPr/>
          <a:lstStyle/>
          <a:p>
            <a:r>
              <a:rPr lang="en-US"/>
              <a:t>Satisfaction with Baggage Delivery</a:t>
            </a:r>
          </a:p>
        </p:txBody>
      </p:sp>
      <p:sp>
        <p:nvSpPr>
          <p:cNvPr id="19" name="Text-4">
            <a:extLst>
              <a:ext uri="{FF2B5EF4-FFF2-40B4-BE49-F238E27FC236}">
                <a16:creationId xmlns:a16="http://schemas.microsoft.com/office/drawing/2014/main" id="{374DF409-E64D-463C-91C2-C147307F8119}"/>
              </a:ext>
            </a:extLst>
          </p:cNvPr>
          <p:cNvSpPr>
            <a:spLocks noGrp="1"/>
          </p:cNvSpPr>
          <p:nvPr>
            <p:ph type="body" sz="quarter" idx="12"/>
          </p:nvPr>
        </p:nvSpPr>
        <p:spPr/>
        <p:txBody>
          <a:bodyPr>
            <a:normAutofit fontScale="85000" lnSpcReduction="10000"/>
          </a:bodyPr>
          <a:lstStyle/>
          <a:p>
            <a:r>
              <a:rPr lang="en-US" dirty="0"/>
              <a:t>Among Passengers Taking 1+ Round Trips through Airport in the Last 12 Months, Top 2 Box (5=Very Satisfied/4)</a:t>
            </a:r>
          </a:p>
        </p:txBody>
      </p:sp>
      <p:graphicFrame>
        <p:nvGraphicFramePr>
          <p:cNvPr id="10" name="Chart-1" descr="orlink:ORRange590@'S52'!$F$8:$G$13€67108864€0€€0€0€0€0€€0">
            <a:extLst>
              <a:ext uri="{FF2B5EF4-FFF2-40B4-BE49-F238E27FC236}">
                <a16:creationId xmlns:a16="http://schemas.microsoft.com/office/drawing/2014/main" id="{78AF92E3-CA6E-45D0-9F16-0902AB1837E2}"/>
              </a:ext>
            </a:extLst>
          </p:cNvPr>
          <p:cNvGraphicFramePr>
            <a:graphicFrameLocks noGrp="1"/>
          </p:cNvGraphicFramePr>
          <p:nvPr>
            <p:ph sz="quarter" idx="18"/>
            <p:extLst>
              <p:ext uri="{D42A27DB-BD31-4B8C-83A1-F6EECF244321}">
                <p14:modId xmlns:p14="http://schemas.microsoft.com/office/powerpoint/2010/main" val="462629522"/>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5">
            <a:extLst>
              <a:ext uri="{FF2B5EF4-FFF2-40B4-BE49-F238E27FC236}">
                <a16:creationId xmlns:a16="http://schemas.microsoft.com/office/drawing/2014/main" id="{165804BC-BB77-41BA-8240-57A1536FE813}"/>
              </a:ext>
            </a:extLst>
          </p:cNvPr>
          <p:cNvSpPr>
            <a:spLocks noGrp="1"/>
          </p:cNvSpPr>
          <p:nvPr>
            <p:ph type="body" sz="quarter" idx="13"/>
          </p:nvPr>
        </p:nvSpPr>
        <p:spPr/>
        <p:txBody>
          <a:bodyPr/>
          <a:lstStyle/>
          <a:p>
            <a:r>
              <a:rPr lang="en-US"/>
              <a:t>Q24. This set of items deals with baggage delivery and leaving the terminal. How would you rate…</a:t>
            </a:r>
          </a:p>
        </p:txBody>
      </p:sp>
      <p:sp>
        <p:nvSpPr>
          <p:cNvPr id="25" name="TextBox 24">
            <a:extLst>
              <a:ext uri="{FF2B5EF4-FFF2-40B4-BE49-F238E27FC236}">
                <a16:creationId xmlns:a16="http://schemas.microsoft.com/office/drawing/2014/main" id="{7053715D-F8A4-43DC-A887-976A50F1F9A2}"/>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Baggage Delivery</a:t>
            </a:r>
          </a:p>
        </p:txBody>
      </p:sp>
      <p:sp>
        <p:nvSpPr>
          <p:cNvPr id="9" name="Text-8">
            <a:extLst>
              <a:ext uri="{FF2B5EF4-FFF2-40B4-BE49-F238E27FC236}">
                <a16:creationId xmlns:a16="http://schemas.microsoft.com/office/drawing/2014/main" id="{8646DB46-FCCA-4C3C-BDD3-F330809718C6}"/>
              </a:ext>
            </a:extLst>
          </p:cNvPr>
          <p:cNvSpPr>
            <a:spLocks noGrp="1"/>
          </p:cNvSpPr>
          <p:nvPr>
            <p:ph type="sldNum" sz="quarter" idx="22"/>
          </p:nvPr>
        </p:nvSpPr>
        <p:spPr/>
        <p:txBody>
          <a:bodyPr/>
          <a:lstStyle/>
          <a:p>
            <a:fld id="{304BD216-787B-4162-AFBC-E07635011B5E}" type="slidenum">
              <a:rPr lang="en-US" smtClean="0"/>
              <a:t>52</a:t>
            </a:fld>
            <a:endParaRPr lang="en-US"/>
          </a:p>
        </p:txBody>
      </p:sp>
      <p:sp>
        <p:nvSpPr>
          <p:cNvPr id="2" name="ORShape" descr="orlink:ORRange527@HELPER!$K$10€0€0€€0€0€0€0€€0">
            <a:extLst>
              <a:ext uri="{FF2B5EF4-FFF2-40B4-BE49-F238E27FC236}">
                <a16:creationId xmlns:a16="http://schemas.microsoft.com/office/drawing/2014/main" id="{3D412B2E-253E-69BB-6788-CE03B337F8FD}"/>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EF0C5BD7-7CBF-425E-BE11-35D2BF783707}"/>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1073034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p:txBody>
          <a:bodyPr/>
          <a:lstStyle/>
          <a:p>
            <a:r>
              <a:rPr lang="en-US" dirty="0"/>
              <a:t>There were no significant differences in satisfaction with Baggage Delivery between business and leisure travelers.</a:t>
            </a:r>
          </a:p>
          <a:p>
            <a:r>
              <a:rPr lang="en-US" dirty="0"/>
              <a:t>Passengers in Concourse B were significantly more satisfied than passengers in Concourse A with </a:t>
            </a:r>
            <a:r>
              <a:rPr lang="en-US" i="1" dirty="0"/>
              <a:t>Baggage delivery Overall.</a:t>
            </a:r>
            <a:endParaRPr lang="en-US" dirty="0"/>
          </a:p>
          <a:p>
            <a:r>
              <a:rPr lang="en-US" dirty="0"/>
              <a:t> </a:t>
            </a:r>
          </a:p>
        </p:txBody>
      </p:sp>
      <p:graphicFrame>
        <p:nvGraphicFramePr>
          <p:cNvPr id="12" name="ORTable" descr="orlink:ORRange591@'S53'!$F$9:$K$13¤2,0,0€33024€0€€0€0€0€0€€0">
            <a:extLst>
              <a:ext uri="{FF2B5EF4-FFF2-40B4-BE49-F238E27FC236}">
                <a16:creationId xmlns:a16="http://schemas.microsoft.com/office/drawing/2014/main" id="{03BBB78E-106F-41A0-AC0A-DD1AF2249CD2}"/>
              </a:ext>
            </a:extLst>
          </p:cNvPr>
          <p:cNvGraphicFramePr/>
          <p:nvPr>
            <p:custDataLst>
              <p:tags r:id="rId1"/>
            </p:custDataLst>
            <p:extLst>
              <p:ext uri="{D42A27DB-BD31-4B8C-83A1-F6EECF244321}">
                <p14:modId xmlns:p14="http://schemas.microsoft.com/office/powerpoint/2010/main" val="2091759473"/>
              </p:ext>
            </p:extLst>
          </p:nvPr>
        </p:nvGraphicFramePr>
        <p:xfrm>
          <a:off x="3097145" y="1240632"/>
          <a:ext cx="5669280" cy="1810205"/>
        </p:xfrm>
        <a:graphic>
          <a:graphicData uri="http://schemas.openxmlformats.org/drawingml/2006/table">
            <a:tbl>
              <a:tblPr firstRow="1">
                <a:tableStyleId>{2D5ABB26-0587-4C30-8999-92F81FD0307C}</a:tableStyleId>
              </a:tblPr>
              <a:tblGrid>
                <a:gridCol w="219456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t"/>
                      <a:r>
                        <a:rPr lang="en-US" sz="900" b="1" i="0" u="none" strike="noStrike" dirty="0">
                          <a:solidFill>
                            <a:srgbClr val="000000"/>
                          </a:solidFill>
                          <a:effectLst/>
                          <a:latin typeface="+mn-lt"/>
                        </a:rPr>
                        <a:t>BAGGAGE DELIVERY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94%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89%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a:solidFill>
                            <a:srgbClr val="000000"/>
                          </a:solidFill>
                          <a:effectLst/>
                          <a:latin typeface="+mn-lt"/>
                        </a:rPr>
                        <a:t>Accuracy of receiving all baggage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a:solidFill>
                            <a:srgbClr val="000000"/>
                          </a:solidFill>
                          <a:effectLst/>
                          <a:latin typeface="+mn-lt"/>
                        </a:rPr>
                        <a:t>Signs and directions to the baggage claim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a:solidFill>
                            <a:srgbClr val="000000"/>
                          </a:solidFill>
                          <a:effectLst/>
                          <a:latin typeface="+mn-lt"/>
                        </a:rPr>
                        <a:t>Information on which carousel to use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a:solidFill>
                            <a:srgbClr val="000000"/>
                          </a:solidFill>
                          <a:effectLst/>
                          <a:latin typeface="+mn-lt"/>
                        </a:rPr>
                        <a:t>Timeliness of baggage delivery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53</a:t>
            </a:fld>
            <a:endParaRPr lang="en-US"/>
          </a:p>
        </p:txBody>
      </p:sp>
      <p:sp>
        <p:nvSpPr>
          <p:cNvPr id="4" name="Oval 3">
            <a:extLst>
              <a:ext uri="{FF2B5EF4-FFF2-40B4-BE49-F238E27FC236}">
                <a16:creationId xmlns:a16="http://schemas.microsoft.com/office/drawing/2014/main" id="{424AA67B-84F3-48F5-ADBC-F8D5F90F7A25}"/>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282B83C0-8241-D850-D09A-B026B79BF656}"/>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2" name="Text-2">
            <a:extLst>
              <a:ext uri="{FF2B5EF4-FFF2-40B4-BE49-F238E27FC236}">
                <a16:creationId xmlns:a16="http://schemas.microsoft.com/office/drawing/2014/main" id="{FCFA8178-EABB-0553-82CA-4E1DDCB275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3" name="Text-3">
            <a:extLst>
              <a:ext uri="{FF2B5EF4-FFF2-40B4-BE49-F238E27FC236}">
                <a16:creationId xmlns:a16="http://schemas.microsoft.com/office/drawing/2014/main" id="{CA64F4B1-0C04-ABEF-3D43-45F974A986C2}"/>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Baggage Delivery</a:t>
            </a:r>
          </a:p>
        </p:txBody>
      </p:sp>
      <p:sp>
        <p:nvSpPr>
          <p:cNvPr id="7" name="Text-4">
            <a:extLst>
              <a:ext uri="{FF2B5EF4-FFF2-40B4-BE49-F238E27FC236}">
                <a16:creationId xmlns:a16="http://schemas.microsoft.com/office/drawing/2014/main" id="{F69BE0DD-F22F-2E82-3081-A4F75F581DA3}"/>
              </a:ext>
            </a:extLst>
          </p:cNvPr>
          <p:cNvSpPr txBox="1">
            <a:spLocks/>
          </p:cNvSpPr>
          <p:nvPr/>
        </p:nvSpPr>
        <p:spPr>
          <a:xfrm>
            <a:off x="3496295" y="645162"/>
            <a:ext cx="5486400" cy="169277"/>
          </a:xfrm>
          <a:prstGeom prst="rect">
            <a:avLst/>
          </a:prstGeom>
        </p:spPr>
        <p:txBody>
          <a:bodyPr>
            <a:noAutofit/>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solidFill>
                  <a:schemeClr val="bg1">
                    <a:lumMod val="65000"/>
                  </a:schemeClr>
                </a:solidFill>
              </a:rPr>
              <a:t>Among Passengers Taking 1+ Round Trips through Airport in the Last 12 Months, Top 2 Box (5=Very Satisfied/4)</a:t>
            </a:r>
          </a:p>
        </p:txBody>
      </p:sp>
      <p:sp>
        <p:nvSpPr>
          <p:cNvPr id="8" name="ORShape-2" descr="orlink:ORRange529@HELPER!$K$11€0€0€€0€0€0€0€€0">
            <a:extLst>
              <a:ext uri="{FF2B5EF4-FFF2-40B4-BE49-F238E27FC236}">
                <a16:creationId xmlns:a16="http://schemas.microsoft.com/office/drawing/2014/main" id="{477501E8-0633-B21F-BEA8-D9DB45E714DA}"/>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82388519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68DF0B6F-BE36-4BAA-9848-2EF22FAE05D8}"/>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B9259E9F-F981-42F6-8D3B-ACE0D604F915}"/>
              </a:ext>
            </a:extLst>
          </p:cNvPr>
          <p:cNvSpPr>
            <a:spLocks noGrp="1"/>
          </p:cNvSpPr>
          <p:nvPr>
            <p:ph type="title"/>
          </p:nvPr>
        </p:nvSpPr>
        <p:spPr/>
        <p:txBody>
          <a:bodyPr/>
          <a:lstStyle/>
          <a:p>
            <a:r>
              <a:rPr lang="en-US"/>
              <a:t>Satisfaction with Baggage Delivery Overall – TRENDING</a:t>
            </a:r>
          </a:p>
        </p:txBody>
      </p:sp>
      <p:sp>
        <p:nvSpPr>
          <p:cNvPr id="12" name="Text-3">
            <a:extLst>
              <a:ext uri="{FF2B5EF4-FFF2-40B4-BE49-F238E27FC236}">
                <a16:creationId xmlns:a16="http://schemas.microsoft.com/office/drawing/2014/main" id="{777B515C-40DB-4C6F-BE8B-2E05134DCE3A}"/>
              </a:ext>
            </a:extLst>
          </p:cNvPr>
          <p:cNvSpPr>
            <a:spLocks noGrp="1"/>
          </p:cNvSpPr>
          <p:nvPr>
            <p:ph type="body" sz="quarter" idx="12"/>
          </p:nvPr>
        </p:nvSpPr>
        <p:spPr/>
        <p:txBody>
          <a:bodyPr/>
          <a:lstStyle/>
          <a:p>
            <a:r>
              <a:rPr lang="en-US"/>
              <a:t>Among Passengers Taking 1+ Round Trips through Airport in the Last 12 Months, Top 2 Box (5=Very Satisfied/4)</a:t>
            </a:r>
          </a:p>
        </p:txBody>
      </p:sp>
      <p:graphicFrame>
        <p:nvGraphicFramePr>
          <p:cNvPr id="21" name="Chart-1" descr="orlink:ORRange592@'S54'!$F$8:$AE$9€67239936€0€€0€2€0€0€€0">
            <a:extLst>
              <a:ext uri="{FF2B5EF4-FFF2-40B4-BE49-F238E27FC236}">
                <a16:creationId xmlns:a16="http://schemas.microsoft.com/office/drawing/2014/main" id="{FC7891ED-D141-4036-AB3D-62EB4BCDBC38}"/>
              </a:ext>
            </a:extLst>
          </p:cNvPr>
          <p:cNvGraphicFramePr>
            <a:graphicFrameLocks noGrp="1"/>
          </p:cNvGraphicFramePr>
          <p:nvPr>
            <p:ph sz="quarter" idx="18"/>
            <p:extLst>
              <p:ext uri="{D42A27DB-BD31-4B8C-83A1-F6EECF244321}">
                <p14:modId xmlns:p14="http://schemas.microsoft.com/office/powerpoint/2010/main" val="4026006778"/>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D2B8C24C-7911-4B2B-8A4B-10B5D19EB6FA}"/>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E91180F3-F231-4BDE-B8E9-3EAF2FD68B3D}"/>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4" name="TextBox 13">
            <a:extLst>
              <a:ext uri="{FF2B5EF4-FFF2-40B4-BE49-F238E27FC236}">
                <a16:creationId xmlns:a16="http://schemas.microsoft.com/office/drawing/2014/main" id="{3F2AAEEC-AB9F-4F09-B873-3AB1DE62C2F2}"/>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7E5E75DA-E584-4934-9A65-B18E69012F78}"/>
              </a:ext>
            </a:extLst>
          </p:cNvPr>
          <p:cNvSpPr>
            <a:spLocks noGrp="1"/>
          </p:cNvSpPr>
          <p:nvPr>
            <p:ph type="body" sz="quarter" idx="13"/>
          </p:nvPr>
        </p:nvSpPr>
        <p:spPr/>
        <p:txBody>
          <a:bodyPr/>
          <a:lstStyle/>
          <a:p>
            <a:r>
              <a:rPr lang="en-US"/>
              <a:t>Q24. This set of items deals with baggage delivery and leaving the terminal. How would you rate…</a:t>
            </a:r>
          </a:p>
        </p:txBody>
      </p:sp>
      <p:sp>
        <p:nvSpPr>
          <p:cNvPr id="9" name="Text-7">
            <a:extLst>
              <a:ext uri="{FF2B5EF4-FFF2-40B4-BE49-F238E27FC236}">
                <a16:creationId xmlns:a16="http://schemas.microsoft.com/office/drawing/2014/main" id="{DBF1ACD2-471E-4D8C-86AB-2FE959A0E23F}"/>
              </a:ext>
            </a:extLst>
          </p:cNvPr>
          <p:cNvSpPr>
            <a:spLocks noGrp="1"/>
          </p:cNvSpPr>
          <p:nvPr>
            <p:ph type="sldNum" sz="quarter" idx="22"/>
          </p:nvPr>
        </p:nvSpPr>
        <p:spPr/>
        <p:txBody>
          <a:bodyPr/>
          <a:lstStyle/>
          <a:p>
            <a:fld id="{304BD216-787B-4162-AFBC-E07635011B5E}" type="slidenum">
              <a:rPr lang="en-US" smtClean="0"/>
              <a:t>54</a:t>
            </a:fld>
            <a:endParaRPr lang="en-US"/>
          </a:p>
        </p:txBody>
      </p:sp>
      <p:pic>
        <p:nvPicPr>
          <p:cNvPr id="3" name="logo:Chart-1;ORIconShape21;1;3">
            <a:extLst>
              <a:ext uri="{FF2B5EF4-FFF2-40B4-BE49-F238E27FC236}">
                <a16:creationId xmlns:a16="http://schemas.microsoft.com/office/drawing/2014/main" id="{0BF40895-20D5-87FB-E1F2-089E251E707C}"/>
              </a:ext>
            </a:extLst>
          </p:cNvPr>
          <p:cNvPicPr>
            <a:picLocks noChangeAspect="1"/>
          </p:cNvPicPr>
          <p:nvPr/>
        </p:nvPicPr>
        <p:blipFill>
          <a:blip r:embed="rId4"/>
          <a:stretch>
            <a:fillRect/>
          </a:stretch>
        </p:blipFill>
        <p:spPr>
          <a:xfrm>
            <a:off x="1555677" y="1173082"/>
            <a:ext cx="396240" cy="233172"/>
          </a:xfrm>
          <a:prstGeom prst="rect">
            <a:avLst/>
          </a:prstGeom>
        </p:spPr>
      </p:pic>
      <p:sp>
        <p:nvSpPr>
          <p:cNvPr id="4" name="logo:Chart-1;ORIconShape51;1;8">
            <a:extLst>
              <a:ext uri="{FF2B5EF4-FFF2-40B4-BE49-F238E27FC236}">
                <a16:creationId xmlns:a16="http://schemas.microsoft.com/office/drawing/2014/main" id="{72CF2512-EF21-06DE-5FC4-55337112DD29}"/>
              </a:ext>
            </a:extLst>
          </p:cNvPr>
          <p:cNvSpPr/>
          <p:nvPr/>
        </p:nvSpPr>
        <p:spPr>
          <a:xfrm>
            <a:off x="4001007" y="1407589"/>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5" name="logo:Chart-1;ORIconShape51;1;9">
            <a:extLst>
              <a:ext uri="{FF2B5EF4-FFF2-40B4-BE49-F238E27FC236}">
                <a16:creationId xmlns:a16="http://schemas.microsoft.com/office/drawing/2014/main" id="{DD66A897-66DE-644B-20D0-8C8AC38F2CD9}"/>
              </a:ext>
            </a:extLst>
          </p:cNvPr>
          <p:cNvSpPr/>
          <p:nvPr/>
        </p:nvSpPr>
        <p:spPr>
          <a:xfrm>
            <a:off x="4483023" y="1413704"/>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logo:Chart-1;ORIconShape51;1;10">
            <a:extLst>
              <a:ext uri="{FF2B5EF4-FFF2-40B4-BE49-F238E27FC236}">
                <a16:creationId xmlns:a16="http://schemas.microsoft.com/office/drawing/2014/main" id="{8339004E-489E-4873-6970-613C5854C7A3}"/>
              </a:ext>
            </a:extLst>
          </p:cNvPr>
          <p:cNvSpPr/>
          <p:nvPr/>
        </p:nvSpPr>
        <p:spPr>
          <a:xfrm>
            <a:off x="4976019" y="1499644"/>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22D9DBF6-1C0E-0A05-EF0F-F4E4AB1BCB8F}"/>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6" name="ORShape-2" descr="orlink:ORRange529@HELPER!$K$11€0€0€€0€0€0€0€€0">
            <a:extLst>
              <a:ext uri="{FF2B5EF4-FFF2-40B4-BE49-F238E27FC236}">
                <a16:creationId xmlns:a16="http://schemas.microsoft.com/office/drawing/2014/main" id="{976BD3B9-67B5-A803-DB76-231855518B74}"/>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78578524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1">
            <a:extLst>
              <a:ext uri="{FF2B5EF4-FFF2-40B4-BE49-F238E27FC236}">
                <a16:creationId xmlns:a16="http://schemas.microsoft.com/office/drawing/2014/main" id="{255F2ED7-D791-4239-942D-1BD667CB88E8}"/>
              </a:ext>
            </a:extLst>
          </p:cNvPr>
          <p:cNvSpPr>
            <a:spLocks noGrp="1"/>
          </p:cNvSpPr>
          <p:nvPr>
            <p:ph type="body" sz="quarter" idx="19"/>
          </p:nvPr>
        </p:nvSpPr>
        <p:spPr>
          <a:xfrm>
            <a:off x="228798" y="288129"/>
            <a:ext cx="2211717" cy="3505201"/>
          </a:xfrm>
        </p:spPr>
        <p:txBody>
          <a:bodyPr/>
          <a:lstStyle/>
          <a:p>
            <a:r>
              <a:rPr lang="en-US" dirty="0"/>
              <a:t>Passengers were asked to think of their most recent experience leaving the airport. </a:t>
            </a:r>
          </a:p>
          <a:p>
            <a:r>
              <a:rPr lang="en-US" dirty="0"/>
              <a:t>Nine in ten passengers (91%) surveyed were satisfied with Leaving the Terminal Overall.</a:t>
            </a:r>
          </a:p>
          <a:p>
            <a:r>
              <a:rPr lang="en-US" dirty="0"/>
              <a:t>Passengers were most satisfied with the E</a:t>
            </a:r>
            <a:r>
              <a:rPr lang="en-US" i="1" dirty="0"/>
              <a:t>ase of leaving airport grounds.</a:t>
            </a:r>
          </a:p>
        </p:txBody>
      </p:sp>
      <p:pic>
        <p:nvPicPr>
          <p:cNvPr id="20" name="Text-2">
            <a:extLst>
              <a:ext uri="{FF2B5EF4-FFF2-40B4-BE49-F238E27FC236}">
                <a16:creationId xmlns:a16="http://schemas.microsoft.com/office/drawing/2014/main" id="{890C953F-2A95-49AC-9871-2522E1C09D39}"/>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a:noFill/>
        </p:spPr>
      </p:pic>
      <p:sp>
        <p:nvSpPr>
          <p:cNvPr id="11" name="Text-3">
            <a:extLst>
              <a:ext uri="{FF2B5EF4-FFF2-40B4-BE49-F238E27FC236}">
                <a16:creationId xmlns:a16="http://schemas.microsoft.com/office/drawing/2014/main" id="{4BF4A9B1-A1CC-474F-ACF8-2C9CD6EF2FA6}"/>
              </a:ext>
            </a:extLst>
          </p:cNvPr>
          <p:cNvSpPr>
            <a:spLocks noGrp="1"/>
          </p:cNvSpPr>
          <p:nvPr>
            <p:ph type="title"/>
          </p:nvPr>
        </p:nvSpPr>
        <p:spPr/>
        <p:txBody>
          <a:bodyPr/>
          <a:lstStyle/>
          <a:p>
            <a:r>
              <a:rPr lang="en-US" dirty="0"/>
              <a:t>Satisfaction with Leaving the Terminal</a:t>
            </a:r>
          </a:p>
        </p:txBody>
      </p:sp>
      <p:sp>
        <p:nvSpPr>
          <p:cNvPr id="19" name="Text-4">
            <a:extLst>
              <a:ext uri="{FF2B5EF4-FFF2-40B4-BE49-F238E27FC236}">
                <a16:creationId xmlns:a16="http://schemas.microsoft.com/office/drawing/2014/main" id="{A3E0E9B7-31EE-4BE5-9876-A0F270ACB2CF}"/>
              </a:ext>
            </a:extLst>
          </p:cNvPr>
          <p:cNvSpPr>
            <a:spLocks noGrp="1"/>
          </p:cNvSpPr>
          <p:nvPr>
            <p:ph type="body" sz="quarter" idx="12"/>
          </p:nvPr>
        </p:nvSpPr>
        <p:spPr/>
        <p:txBody>
          <a:bodyPr>
            <a:normAutofit fontScale="85000" lnSpcReduction="10000"/>
          </a:bodyPr>
          <a:lstStyle/>
          <a:p>
            <a:r>
              <a:rPr lang="en-US" dirty="0"/>
              <a:t>Among Passengers Taking 1+ Round Trips through Airport in the Last 12 Months, Top 2 Box (5=Very Satisfied/4)</a:t>
            </a:r>
          </a:p>
        </p:txBody>
      </p:sp>
      <p:graphicFrame>
        <p:nvGraphicFramePr>
          <p:cNvPr id="10" name="Chart-1" descr="orlink:ORRange593@'S55'!$F$8:$G$15€67108864€0€€0€0€0€0€€0">
            <a:extLst>
              <a:ext uri="{FF2B5EF4-FFF2-40B4-BE49-F238E27FC236}">
                <a16:creationId xmlns:a16="http://schemas.microsoft.com/office/drawing/2014/main" id="{ED191466-DB74-44D5-B492-C1D73EB08D19}"/>
              </a:ext>
            </a:extLst>
          </p:cNvPr>
          <p:cNvGraphicFramePr>
            <a:graphicFrameLocks noGrp="1"/>
          </p:cNvGraphicFramePr>
          <p:nvPr>
            <p:ph sz="quarter" idx="18"/>
            <p:extLst>
              <p:ext uri="{D42A27DB-BD31-4B8C-83A1-F6EECF244321}">
                <p14:modId xmlns:p14="http://schemas.microsoft.com/office/powerpoint/2010/main" val="2239134931"/>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5">
            <a:extLst>
              <a:ext uri="{FF2B5EF4-FFF2-40B4-BE49-F238E27FC236}">
                <a16:creationId xmlns:a16="http://schemas.microsoft.com/office/drawing/2014/main" id="{D674989F-C5FD-4BC1-BD01-F3D372544C30}"/>
              </a:ext>
            </a:extLst>
          </p:cNvPr>
          <p:cNvSpPr>
            <a:spLocks noGrp="1"/>
          </p:cNvSpPr>
          <p:nvPr>
            <p:ph type="body" sz="quarter" idx="13"/>
          </p:nvPr>
        </p:nvSpPr>
        <p:spPr/>
        <p:txBody>
          <a:bodyPr/>
          <a:lstStyle/>
          <a:p>
            <a:r>
              <a:rPr lang="en-US"/>
              <a:t>Q24. This set of items deals with baggage delivery and leaving the terminal. How would you rate…</a:t>
            </a:r>
          </a:p>
        </p:txBody>
      </p:sp>
      <p:sp>
        <p:nvSpPr>
          <p:cNvPr id="25" name="TextBox 24">
            <a:extLst>
              <a:ext uri="{FF2B5EF4-FFF2-40B4-BE49-F238E27FC236}">
                <a16:creationId xmlns:a16="http://schemas.microsoft.com/office/drawing/2014/main" id="{25872C1C-87FD-437B-81BC-15FBB5E136CE}"/>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mj-lt"/>
              </a:rPr>
              <a:t>□</a:t>
            </a:r>
            <a:r>
              <a:rPr lang="en-US" sz="1400" b="1">
                <a:solidFill>
                  <a:schemeClr val="accent5"/>
                </a:solidFill>
                <a:latin typeface="+mj-lt"/>
              </a:rPr>
              <a:t> </a:t>
            </a:r>
            <a:r>
              <a:rPr lang="en-US" sz="800">
                <a:solidFill>
                  <a:srgbClr val="000000">
                    <a:lumMod val="50000"/>
                    <a:lumOff val="50000"/>
                  </a:srgbClr>
                </a:solidFill>
                <a:latin typeface="+mj-lt"/>
              </a:rPr>
              <a:t>Top 3 Drivers of Satisfaction with Leaving the Terminal</a:t>
            </a:r>
          </a:p>
        </p:txBody>
      </p:sp>
      <p:sp>
        <p:nvSpPr>
          <p:cNvPr id="9" name="Text-8">
            <a:extLst>
              <a:ext uri="{FF2B5EF4-FFF2-40B4-BE49-F238E27FC236}">
                <a16:creationId xmlns:a16="http://schemas.microsoft.com/office/drawing/2014/main" id="{98240AD9-D3A6-48B6-BCF4-2E70124431BA}"/>
              </a:ext>
            </a:extLst>
          </p:cNvPr>
          <p:cNvSpPr>
            <a:spLocks noGrp="1"/>
          </p:cNvSpPr>
          <p:nvPr>
            <p:ph type="sldNum" sz="quarter" idx="22"/>
          </p:nvPr>
        </p:nvSpPr>
        <p:spPr/>
        <p:txBody>
          <a:bodyPr/>
          <a:lstStyle/>
          <a:p>
            <a:fld id="{304BD216-787B-4162-AFBC-E07635011B5E}" type="slidenum">
              <a:rPr lang="en-US" smtClean="0"/>
              <a:t>55</a:t>
            </a:fld>
            <a:endParaRPr lang="en-US"/>
          </a:p>
        </p:txBody>
      </p:sp>
      <p:sp>
        <p:nvSpPr>
          <p:cNvPr id="2" name="ORShape" descr="orlink:ORRange527@HELPER!$K$10€0€0€€0€0€0€0€€0">
            <a:extLst>
              <a:ext uri="{FF2B5EF4-FFF2-40B4-BE49-F238E27FC236}">
                <a16:creationId xmlns:a16="http://schemas.microsoft.com/office/drawing/2014/main" id="{A748BD7C-E976-F65F-6A19-73FD44111095}"/>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4" name="ORShape-2" descr="orlink:ORRange529@HELPER!$K$11€0€0€€0€0€0€0€€0">
            <a:extLst>
              <a:ext uri="{FF2B5EF4-FFF2-40B4-BE49-F238E27FC236}">
                <a16:creationId xmlns:a16="http://schemas.microsoft.com/office/drawing/2014/main" id="{7EE977B4-4250-0303-8F53-16C2C5DBCF4E}"/>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81381077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1">
            <a:extLst>
              <a:ext uri="{FF2B5EF4-FFF2-40B4-BE49-F238E27FC236}">
                <a16:creationId xmlns:a16="http://schemas.microsoft.com/office/drawing/2014/main" id="{65CEE208-3F39-4C9C-98C2-CD5FB827AAFE}"/>
              </a:ext>
            </a:extLst>
          </p:cNvPr>
          <p:cNvSpPr>
            <a:spLocks noGrp="1"/>
          </p:cNvSpPr>
          <p:nvPr>
            <p:ph type="body" sz="quarter" idx="19"/>
          </p:nvPr>
        </p:nvSpPr>
        <p:spPr/>
        <p:txBody>
          <a:bodyPr/>
          <a:lstStyle/>
          <a:p>
            <a:r>
              <a:rPr lang="en-US" dirty="0"/>
              <a:t>There were no significant differences in satisfaction with Leaving the terminal between business and leisure travelers. </a:t>
            </a:r>
          </a:p>
          <a:p>
            <a:r>
              <a:rPr lang="en-US" dirty="0"/>
              <a:t>Passengers in Concourse B were significantly more satisfied than passengers in Concourse A and Concourse C with </a:t>
            </a:r>
            <a:r>
              <a:rPr lang="en-US" i="1" dirty="0"/>
              <a:t>Traffic conditions on roadways outside the airport.</a:t>
            </a:r>
            <a:endParaRPr lang="en-US" dirty="0"/>
          </a:p>
        </p:txBody>
      </p:sp>
      <p:graphicFrame>
        <p:nvGraphicFramePr>
          <p:cNvPr id="12" name="ORTable" descr="orlink:ORRange594@'S56'!$F$9:$K$15¤2,0,0€33024€0€€0€0€0€0€€0">
            <a:extLst>
              <a:ext uri="{FF2B5EF4-FFF2-40B4-BE49-F238E27FC236}">
                <a16:creationId xmlns:a16="http://schemas.microsoft.com/office/drawing/2014/main" id="{5AC18F7A-ED6B-4C68-92DD-D233BE2C9A3F}"/>
              </a:ext>
            </a:extLst>
          </p:cNvPr>
          <p:cNvGraphicFramePr/>
          <p:nvPr>
            <p:custDataLst>
              <p:tags r:id="rId1"/>
            </p:custDataLst>
            <p:extLst>
              <p:ext uri="{D42A27DB-BD31-4B8C-83A1-F6EECF244321}">
                <p14:modId xmlns:p14="http://schemas.microsoft.com/office/powerpoint/2010/main" val="3057926475"/>
              </p:ext>
            </p:extLst>
          </p:nvPr>
        </p:nvGraphicFramePr>
        <p:xfrm>
          <a:off x="3051425" y="1240632"/>
          <a:ext cx="5760720" cy="2284687"/>
        </p:xfrm>
        <a:graphic>
          <a:graphicData uri="http://schemas.openxmlformats.org/drawingml/2006/table">
            <a:tbl>
              <a:tblPr firstRow="1">
                <a:tableStyleId>{2D5ABB26-0587-4C30-8999-92F81FD0307C}</a:tableStyleId>
              </a:tblPr>
              <a:tblGrid>
                <a:gridCol w="228600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t"/>
                      <a:r>
                        <a:rPr lang="en-US" sz="900" b="1" i="0" u="none" strike="noStrike" dirty="0">
                          <a:solidFill>
                            <a:srgbClr val="000000"/>
                          </a:solidFill>
                          <a:effectLst/>
                          <a:latin typeface="+mn-lt"/>
                        </a:rPr>
                        <a:t>LEAVING THE TERMINAL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t"/>
                      <a:r>
                        <a:rPr lang="en-US" sz="900" b="0" i="0" u="none" strike="noStrike">
                          <a:solidFill>
                            <a:srgbClr val="000000"/>
                          </a:solidFill>
                          <a:effectLst/>
                          <a:latin typeface="+mn-lt"/>
                        </a:rPr>
                        <a:t>Ease of leaving airport grounds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t"/>
                      <a:r>
                        <a:rPr lang="en-US" sz="900" b="0" i="0" u="none" strike="noStrike">
                          <a:solidFill>
                            <a:srgbClr val="000000"/>
                          </a:solidFill>
                          <a:effectLst/>
                          <a:latin typeface="+mn-lt"/>
                        </a:rPr>
                        <a:t>Parking lot employee courtesy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t"/>
                      <a:r>
                        <a:rPr lang="en-US" sz="900" b="0" i="0" u="none" strike="noStrike">
                          <a:solidFill>
                            <a:srgbClr val="000000"/>
                          </a:solidFill>
                          <a:effectLst/>
                          <a:latin typeface="+mn-lt"/>
                        </a:rPr>
                        <a:t>Access to transportation leaving the airport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t"/>
                      <a:r>
                        <a:rPr lang="en-US" sz="900" b="0" i="0" u="none" strike="noStrike">
                          <a:solidFill>
                            <a:srgbClr val="000000"/>
                          </a:solidFill>
                          <a:effectLst/>
                          <a:latin typeface="+mn-lt"/>
                        </a:rPr>
                        <a:t>Traffic conditions on roadways outside the airport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94% AC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t"/>
                      <a:r>
                        <a:rPr lang="en-US" sz="900" b="0" i="0" u="none" strike="noStrike">
                          <a:solidFill>
                            <a:srgbClr val="000000"/>
                          </a:solidFill>
                          <a:effectLst/>
                          <a:latin typeface="+mn-lt"/>
                        </a:rPr>
                        <a:t>Ease of getting to parked car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t"/>
                      <a:r>
                        <a:rPr lang="en-US" sz="900" b="0" i="0" u="none" strike="noStrike">
                          <a:solidFill>
                            <a:srgbClr val="000000"/>
                          </a:solidFill>
                          <a:effectLst/>
                          <a:latin typeface="+mn-lt"/>
                        </a:rPr>
                        <a:t>Parking cost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80%</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a:xfrm>
            <a:off x="8694341" y="5025721"/>
            <a:ext cx="226983" cy="103147"/>
          </a:xfrm>
        </p:spPr>
        <p:txBody>
          <a:bodyPr/>
          <a:lstStyle/>
          <a:p>
            <a:fld id="{304BD216-787B-4162-AFBC-E07635011B5E}" type="slidenum">
              <a:rPr lang="en-US" smtClean="0"/>
              <a:t>56</a:t>
            </a:fld>
            <a:endParaRPr lang="en-US"/>
          </a:p>
        </p:txBody>
      </p:sp>
      <p:sp>
        <p:nvSpPr>
          <p:cNvPr id="4" name="Oval 3">
            <a:extLst>
              <a:ext uri="{FF2B5EF4-FFF2-40B4-BE49-F238E27FC236}">
                <a16:creationId xmlns:a16="http://schemas.microsoft.com/office/drawing/2014/main" id="{73B4609E-95EF-EB01-CF3F-F7942700BC98}"/>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RShape" descr="orlink:ORRange527@HELPER!$K$10€0€0€€0€0€0€0€€0">
            <a:extLst>
              <a:ext uri="{FF2B5EF4-FFF2-40B4-BE49-F238E27FC236}">
                <a16:creationId xmlns:a16="http://schemas.microsoft.com/office/drawing/2014/main" id="{27325430-76C0-8AAD-9EB8-F1A197EF9458}"/>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2" name="Text-2">
            <a:extLst>
              <a:ext uri="{FF2B5EF4-FFF2-40B4-BE49-F238E27FC236}">
                <a16:creationId xmlns:a16="http://schemas.microsoft.com/office/drawing/2014/main" id="{B0C258DF-D385-D4E2-A69D-00C5CD7998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a:noFill/>
        </p:spPr>
      </p:pic>
      <p:sp>
        <p:nvSpPr>
          <p:cNvPr id="3" name="Text-3">
            <a:extLst>
              <a:ext uri="{FF2B5EF4-FFF2-40B4-BE49-F238E27FC236}">
                <a16:creationId xmlns:a16="http://schemas.microsoft.com/office/drawing/2014/main" id="{BAC9E0BE-AF86-EF0B-1295-C27991E67E33}"/>
              </a:ext>
            </a:extLst>
          </p:cNvPr>
          <p:cNvSpPr txBox="1">
            <a:spLocks/>
          </p:cNvSpPr>
          <p:nvPr/>
        </p:nvSpPr>
        <p:spPr>
          <a:xfrm>
            <a:off x="3496295" y="375442"/>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Satisfaction with Leaving the Terminal</a:t>
            </a:r>
          </a:p>
        </p:txBody>
      </p:sp>
      <p:sp>
        <p:nvSpPr>
          <p:cNvPr id="7" name="Text-4">
            <a:extLst>
              <a:ext uri="{FF2B5EF4-FFF2-40B4-BE49-F238E27FC236}">
                <a16:creationId xmlns:a16="http://schemas.microsoft.com/office/drawing/2014/main" id="{5DCCDECD-A7F0-DAD6-DCEA-228CC4327141}"/>
              </a:ext>
            </a:extLst>
          </p:cNvPr>
          <p:cNvSpPr txBox="1">
            <a:spLocks/>
          </p:cNvSpPr>
          <p:nvPr/>
        </p:nvSpPr>
        <p:spPr>
          <a:xfrm>
            <a:off x="3496295" y="645162"/>
            <a:ext cx="5486400" cy="169277"/>
          </a:xfrm>
          <a:prstGeom prst="rect">
            <a:avLst/>
          </a:prstGeom>
        </p:spPr>
        <p:txBody>
          <a:bodyPr>
            <a:noAutofit/>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solidFill>
                  <a:schemeClr val="bg1">
                    <a:lumMod val="65000"/>
                  </a:schemeClr>
                </a:solidFill>
              </a:rPr>
              <a:t>Among Passengers Taking 1+ Round Trips through Airport in the Last 12 Months, Top 2 Box (5=Very Satisfied/4)</a:t>
            </a:r>
          </a:p>
        </p:txBody>
      </p:sp>
      <p:sp>
        <p:nvSpPr>
          <p:cNvPr id="8" name="ORShape-2" descr="orlink:ORRange529@HELPER!$K$11€0€0€€0€0€0€0€€0">
            <a:extLst>
              <a:ext uri="{FF2B5EF4-FFF2-40B4-BE49-F238E27FC236}">
                <a16:creationId xmlns:a16="http://schemas.microsoft.com/office/drawing/2014/main" id="{6DC263A6-427C-3936-7ABB-7AEC1625C033}"/>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08441132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ext-1">
            <a:extLst>
              <a:ext uri="{FF2B5EF4-FFF2-40B4-BE49-F238E27FC236}">
                <a16:creationId xmlns:a16="http://schemas.microsoft.com/office/drawing/2014/main" id="{AC9B0CCB-A2A9-4485-9966-A4C3F438299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813" y="430213"/>
            <a:ext cx="366712" cy="366712"/>
          </a:xfrm>
          <a:prstGeom prst="rect">
            <a:avLst/>
          </a:prstGeom>
          <a:noFill/>
        </p:spPr>
      </p:pic>
      <p:sp>
        <p:nvSpPr>
          <p:cNvPr id="11" name="Text-2">
            <a:extLst>
              <a:ext uri="{FF2B5EF4-FFF2-40B4-BE49-F238E27FC236}">
                <a16:creationId xmlns:a16="http://schemas.microsoft.com/office/drawing/2014/main" id="{F0B6C9CC-5718-4982-95AF-4CDAE4B7D104}"/>
              </a:ext>
            </a:extLst>
          </p:cNvPr>
          <p:cNvSpPr>
            <a:spLocks noGrp="1"/>
          </p:cNvSpPr>
          <p:nvPr>
            <p:ph type="title"/>
          </p:nvPr>
        </p:nvSpPr>
        <p:spPr/>
        <p:txBody>
          <a:bodyPr/>
          <a:lstStyle/>
          <a:p>
            <a:r>
              <a:rPr lang="en-US"/>
              <a:t>Satisfaction with Leaving the Terminal – TRENDING</a:t>
            </a:r>
          </a:p>
        </p:txBody>
      </p:sp>
      <p:sp>
        <p:nvSpPr>
          <p:cNvPr id="12" name="Text-3">
            <a:extLst>
              <a:ext uri="{FF2B5EF4-FFF2-40B4-BE49-F238E27FC236}">
                <a16:creationId xmlns:a16="http://schemas.microsoft.com/office/drawing/2014/main" id="{59BB2BE3-6D95-47EE-9CEC-2D8606FA441A}"/>
              </a:ext>
            </a:extLst>
          </p:cNvPr>
          <p:cNvSpPr>
            <a:spLocks noGrp="1"/>
          </p:cNvSpPr>
          <p:nvPr>
            <p:ph type="body" sz="quarter" idx="12"/>
          </p:nvPr>
        </p:nvSpPr>
        <p:spPr/>
        <p:txBody>
          <a:bodyPr/>
          <a:lstStyle/>
          <a:p>
            <a:r>
              <a:rPr lang="en-US"/>
              <a:t>Among Passengers Taking 1+ Round Trips through Airport in the Last 12 Months, Top 2 Box (5=Very Satisfied/4)</a:t>
            </a:r>
          </a:p>
        </p:txBody>
      </p:sp>
      <p:graphicFrame>
        <p:nvGraphicFramePr>
          <p:cNvPr id="21" name="Chart-1" descr="orlink:ORRange595@'S57'!$F$8:$AE$9€67239936€0€€0€2€0€0€€0">
            <a:extLst>
              <a:ext uri="{FF2B5EF4-FFF2-40B4-BE49-F238E27FC236}">
                <a16:creationId xmlns:a16="http://schemas.microsoft.com/office/drawing/2014/main" id="{20F5C476-A521-4A89-BF6E-4B3DE927E182}"/>
              </a:ext>
            </a:extLst>
          </p:cNvPr>
          <p:cNvGraphicFramePr>
            <a:graphicFrameLocks noGrp="1"/>
          </p:cNvGraphicFramePr>
          <p:nvPr>
            <p:ph sz="quarter" idx="18"/>
            <p:extLst>
              <p:ext uri="{D42A27DB-BD31-4B8C-83A1-F6EECF244321}">
                <p14:modId xmlns:p14="http://schemas.microsoft.com/office/powerpoint/2010/main" val="1598476511"/>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65CFBC07-A95C-4226-B354-515585B7DC41}"/>
              </a:ext>
            </a:extLst>
          </p:cNvPr>
          <p:cNvSpPr/>
          <p:nvPr/>
        </p:nvSpPr>
        <p:spPr>
          <a:xfrm>
            <a:off x="2289969"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4" name="TextBox 13">
            <a:extLst>
              <a:ext uri="{FF2B5EF4-FFF2-40B4-BE49-F238E27FC236}">
                <a16:creationId xmlns:a16="http://schemas.microsoft.com/office/drawing/2014/main" id="{7DFBD9E1-08DB-45A2-8B28-3997515EFD35}"/>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15" name="TextBox 14">
            <a:extLst>
              <a:ext uri="{FF2B5EF4-FFF2-40B4-BE49-F238E27FC236}">
                <a16:creationId xmlns:a16="http://schemas.microsoft.com/office/drawing/2014/main" id="{7A7CE993-1D59-4047-81F9-C70D22971794}"/>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3" name="Text-4">
            <a:extLst>
              <a:ext uri="{FF2B5EF4-FFF2-40B4-BE49-F238E27FC236}">
                <a16:creationId xmlns:a16="http://schemas.microsoft.com/office/drawing/2014/main" id="{4EBB3BB3-E434-4800-9E83-2ACE40AEAA33}"/>
              </a:ext>
            </a:extLst>
          </p:cNvPr>
          <p:cNvSpPr>
            <a:spLocks noGrp="1"/>
          </p:cNvSpPr>
          <p:nvPr>
            <p:ph type="body" sz="quarter" idx="13"/>
          </p:nvPr>
        </p:nvSpPr>
        <p:spPr/>
        <p:txBody>
          <a:bodyPr/>
          <a:lstStyle/>
          <a:p>
            <a:r>
              <a:rPr lang="en-US"/>
              <a:t>Q24. This set of items deals with baggage delivery and leaving the terminal. How would you rate…</a:t>
            </a:r>
          </a:p>
        </p:txBody>
      </p:sp>
      <p:sp>
        <p:nvSpPr>
          <p:cNvPr id="9" name="Text-7">
            <a:extLst>
              <a:ext uri="{FF2B5EF4-FFF2-40B4-BE49-F238E27FC236}">
                <a16:creationId xmlns:a16="http://schemas.microsoft.com/office/drawing/2014/main" id="{998C74A4-E698-4032-AA07-615A58F6788F}"/>
              </a:ext>
            </a:extLst>
          </p:cNvPr>
          <p:cNvSpPr>
            <a:spLocks noGrp="1"/>
          </p:cNvSpPr>
          <p:nvPr>
            <p:ph type="sldNum" sz="quarter" idx="22"/>
          </p:nvPr>
        </p:nvSpPr>
        <p:spPr/>
        <p:txBody>
          <a:bodyPr/>
          <a:lstStyle/>
          <a:p>
            <a:fld id="{304BD216-787B-4162-AFBC-E07635011B5E}" type="slidenum">
              <a:rPr lang="en-US" smtClean="0"/>
              <a:t>57</a:t>
            </a:fld>
            <a:endParaRPr lang="en-US"/>
          </a:p>
        </p:txBody>
      </p:sp>
      <p:sp>
        <p:nvSpPr>
          <p:cNvPr id="3" name="logo:Chart-1;ORIconShape41;1;6">
            <a:extLst>
              <a:ext uri="{FF2B5EF4-FFF2-40B4-BE49-F238E27FC236}">
                <a16:creationId xmlns:a16="http://schemas.microsoft.com/office/drawing/2014/main" id="{76DD2F18-BD71-67AE-32B1-723FE1E673F5}"/>
              </a:ext>
            </a:extLst>
          </p:cNvPr>
          <p:cNvSpPr/>
          <p:nvPr/>
        </p:nvSpPr>
        <p:spPr>
          <a:xfrm>
            <a:off x="3017334" y="1252501"/>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4" name="logo:Chart-1;ORIconShape51;1;8">
            <a:extLst>
              <a:ext uri="{FF2B5EF4-FFF2-40B4-BE49-F238E27FC236}">
                <a16:creationId xmlns:a16="http://schemas.microsoft.com/office/drawing/2014/main" id="{CB925B7B-7855-E50F-CA3F-2BBCDCE995C7}"/>
              </a:ext>
            </a:extLst>
          </p:cNvPr>
          <p:cNvSpPr/>
          <p:nvPr/>
        </p:nvSpPr>
        <p:spPr>
          <a:xfrm>
            <a:off x="3990804" y="1374088"/>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5" name="logo:Chart-1;ORIconShape51;1;9">
            <a:extLst>
              <a:ext uri="{FF2B5EF4-FFF2-40B4-BE49-F238E27FC236}">
                <a16:creationId xmlns:a16="http://schemas.microsoft.com/office/drawing/2014/main" id="{FC96C2AA-D894-07E5-3E65-FF6E58958481}"/>
              </a:ext>
            </a:extLst>
          </p:cNvPr>
          <p:cNvSpPr/>
          <p:nvPr/>
        </p:nvSpPr>
        <p:spPr>
          <a:xfrm>
            <a:off x="4483794" y="1368069"/>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logo:Chart-1;ORIconShape51;1;10">
            <a:extLst>
              <a:ext uri="{FF2B5EF4-FFF2-40B4-BE49-F238E27FC236}">
                <a16:creationId xmlns:a16="http://schemas.microsoft.com/office/drawing/2014/main" id="{10E74112-C4D1-E4F8-807E-BD86492748DE}"/>
              </a:ext>
            </a:extLst>
          </p:cNvPr>
          <p:cNvSpPr/>
          <p:nvPr/>
        </p:nvSpPr>
        <p:spPr>
          <a:xfrm>
            <a:off x="4983717" y="1424878"/>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8" name="logo:Chart-1;ORIconShape41;1;16">
            <a:extLst>
              <a:ext uri="{FF2B5EF4-FFF2-40B4-BE49-F238E27FC236}">
                <a16:creationId xmlns:a16="http://schemas.microsoft.com/office/drawing/2014/main" id="{4ED1C3D2-196D-5293-1E7B-548750011035}"/>
              </a:ext>
            </a:extLst>
          </p:cNvPr>
          <p:cNvSpPr/>
          <p:nvPr/>
        </p:nvSpPr>
        <p:spPr>
          <a:xfrm>
            <a:off x="7927801" y="1270085"/>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2" name="ORShape" descr="orlink:ORRange527@HELPER!$K$10€0€0€€0€0€0€0€€0">
            <a:extLst>
              <a:ext uri="{FF2B5EF4-FFF2-40B4-BE49-F238E27FC236}">
                <a16:creationId xmlns:a16="http://schemas.microsoft.com/office/drawing/2014/main" id="{4DF706CE-A067-DAF5-B1D5-15CD0093A20F}"/>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6" name="ORShape-2" descr="orlink:ORRange529@HELPER!$K$11€0€0€€0€0€0€0€€0">
            <a:extLst>
              <a:ext uri="{FF2B5EF4-FFF2-40B4-BE49-F238E27FC236}">
                <a16:creationId xmlns:a16="http://schemas.microsoft.com/office/drawing/2014/main" id="{47D7ADCB-66E2-069D-3AC4-C2DEB213CC41}"/>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378909329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p:cNvSpPr>
            <a:spLocks noGrp="1"/>
          </p:cNvSpPr>
          <p:nvPr>
            <p:ph type="title"/>
          </p:nvPr>
        </p:nvSpPr>
        <p:spPr/>
        <p:txBody>
          <a:bodyPr/>
          <a:lstStyle/>
          <a:p>
            <a:r>
              <a:rPr lang="en-US"/>
              <a:t>Additional Findings</a:t>
            </a:r>
          </a:p>
        </p:txBody>
      </p:sp>
      <p:sp>
        <p:nvSpPr>
          <p:cNvPr id="8" name="Text-4"/>
          <p:cNvSpPr>
            <a:spLocks noGrp="1"/>
          </p:cNvSpPr>
          <p:nvPr>
            <p:ph type="sldNum" sz="quarter" idx="12"/>
          </p:nvPr>
        </p:nvSpPr>
        <p:spPr/>
        <p:txBody>
          <a:bodyPr/>
          <a:lstStyle/>
          <a:p>
            <a:fld id="{304BD216-787B-4162-AFBC-E07635011B5E}" type="slidenum">
              <a:rPr lang="en-US" smtClean="0"/>
              <a:t>58</a:t>
            </a:fld>
            <a:endParaRPr lang="en-US"/>
          </a:p>
        </p:txBody>
      </p:sp>
      <p:sp>
        <p:nvSpPr>
          <p:cNvPr id="4" name="ORShape" descr="orlink:ORRange527@HELPER!$K$10€0€0€€0€0€0€0€€0">
            <a:extLst>
              <a:ext uri="{FF2B5EF4-FFF2-40B4-BE49-F238E27FC236}">
                <a16:creationId xmlns:a16="http://schemas.microsoft.com/office/drawing/2014/main" id="{8CD6BFBE-CA86-2B99-7438-E5626357833D}"/>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FC6BC55F-F6D9-6D60-4588-1586DDFE9F4B}"/>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8212869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1">
            <a:extLst>
              <a:ext uri="{FF2B5EF4-FFF2-40B4-BE49-F238E27FC236}">
                <a16:creationId xmlns:a16="http://schemas.microsoft.com/office/drawing/2014/main" id="{9380E99E-53BF-4975-90B6-F94669D98BB5}"/>
              </a:ext>
            </a:extLst>
          </p:cNvPr>
          <p:cNvSpPr>
            <a:spLocks noGrp="1"/>
          </p:cNvSpPr>
          <p:nvPr>
            <p:ph type="body" sz="quarter" idx="19"/>
          </p:nvPr>
        </p:nvSpPr>
        <p:spPr>
          <a:xfrm>
            <a:off x="228798" y="288129"/>
            <a:ext cx="2211717" cy="3886201"/>
          </a:xfrm>
        </p:spPr>
        <p:txBody>
          <a:bodyPr/>
          <a:lstStyle/>
          <a:p>
            <a:r>
              <a:rPr lang="en-US" sz="1100" dirty="0"/>
              <a:t>More than nine in ten departing passengers (95%) surveyed were satisfied with their Overall Experience at Birmingham-Shuttlesworth International Airport in July - September 2023.</a:t>
            </a:r>
          </a:p>
          <a:p>
            <a:r>
              <a:rPr lang="en-US" sz="1100" dirty="0"/>
              <a:t>Passengers were most satisfied with </a:t>
            </a:r>
            <a:r>
              <a:rPr lang="en-US" sz="1100" i="1" dirty="0"/>
              <a:t>Check-in </a:t>
            </a:r>
            <a:r>
              <a:rPr lang="en-US" sz="1100" dirty="0"/>
              <a:t>and </a:t>
            </a:r>
            <a:r>
              <a:rPr lang="en-US" sz="1100" i="1" dirty="0"/>
              <a:t>Terminal Facilities </a:t>
            </a:r>
            <a:r>
              <a:rPr lang="en-US" sz="1100" dirty="0"/>
              <a:t>and least satisfied with </a:t>
            </a:r>
            <a:r>
              <a:rPr lang="en-US" sz="1100" i="1" dirty="0"/>
              <a:t>Food &amp; Beverage </a:t>
            </a:r>
            <a:r>
              <a:rPr lang="en-US" sz="1100" dirty="0"/>
              <a:t>and </a:t>
            </a:r>
            <a:r>
              <a:rPr lang="en-US" sz="1100" i="1" dirty="0"/>
              <a:t>Retail.</a:t>
            </a:r>
            <a:endParaRPr lang="en-US" sz="1100" dirty="0"/>
          </a:p>
        </p:txBody>
      </p:sp>
      <p:pic>
        <p:nvPicPr>
          <p:cNvPr id="20" name="Text-2">
            <a:extLst>
              <a:ext uri="{FF2B5EF4-FFF2-40B4-BE49-F238E27FC236}">
                <a16:creationId xmlns:a16="http://schemas.microsoft.com/office/drawing/2014/main" id="{E8F35CC3-68B9-458A-94A8-F5E126F1957C}"/>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3008313" y="430213"/>
            <a:ext cx="366712" cy="366712"/>
          </a:xfrm>
        </p:spPr>
      </p:pic>
      <p:sp>
        <p:nvSpPr>
          <p:cNvPr id="11" name="Text-3">
            <a:extLst>
              <a:ext uri="{FF2B5EF4-FFF2-40B4-BE49-F238E27FC236}">
                <a16:creationId xmlns:a16="http://schemas.microsoft.com/office/drawing/2014/main" id="{77EDEEBA-400C-4020-98D3-18E47BF7D607}"/>
              </a:ext>
            </a:extLst>
          </p:cNvPr>
          <p:cNvSpPr>
            <a:spLocks noGrp="1"/>
          </p:cNvSpPr>
          <p:nvPr>
            <p:ph type="title"/>
          </p:nvPr>
        </p:nvSpPr>
        <p:spPr/>
        <p:txBody>
          <a:bodyPr/>
          <a:lstStyle/>
          <a:p>
            <a:r>
              <a:rPr lang="en-US" dirty="0"/>
              <a:t>Overall Satisfaction</a:t>
            </a:r>
          </a:p>
        </p:txBody>
      </p:sp>
      <p:sp>
        <p:nvSpPr>
          <p:cNvPr id="33" name="Text-4">
            <a:extLst>
              <a:ext uri="{FF2B5EF4-FFF2-40B4-BE49-F238E27FC236}">
                <a16:creationId xmlns:a16="http://schemas.microsoft.com/office/drawing/2014/main" id="{4CC75762-FFC2-40C4-B1EF-D49CC17EFD9D}"/>
              </a:ext>
            </a:extLst>
          </p:cNvPr>
          <p:cNvSpPr>
            <a:spLocks noGrp="1"/>
          </p:cNvSpPr>
          <p:nvPr>
            <p:ph type="body" sz="quarter" idx="12"/>
          </p:nvPr>
        </p:nvSpPr>
        <p:spPr/>
        <p:txBody>
          <a:bodyPr/>
          <a:lstStyle/>
          <a:p>
            <a:r>
              <a:rPr lang="en-US" dirty="0"/>
              <a:t>Among All Passengers Surveyed, Top 2 Box (5=Very Satisfied/4)</a:t>
            </a:r>
          </a:p>
        </p:txBody>
      </p:sp>
      <p:sp>
        <p:nvSpPr>
          <p:cNvPr id="14" name="Text-5">
            <a:extLst>
              <a:ext uri="{FF2B5EF4-FFF2-40B4-BE49-F238E27FC236}">
                <a16:creationId xmlns:a16="http://schemas.microsoft.com/office/drawing/2014/main" id="{4C71A5C6-63AA-4B44-9CAB-B09DC1BE9F04}"/>
              </a:ext>
            </a:extLst>
          </p:cNvPr>
          <p:cNvSpPr>
            <a:spLocks noGrp="1"/>
          </p:cNvSpPr>
          <p:nvPr>
            <p:ph type="body" sz="quarter" idx="13"/>
          </p:nvPr>
        </p:nvSpPr>
        <p:spPr>
          <a:xfrm>
            <a:off x="228799" y="4174331"/>
            <a:ext cx="2211716" cy="661889"/>
          </a:xfrm>
        </p:spPr>
        <p:txBody>
          <a:bodyPr/>
          <a:lstStyle/>
          <a:p>
            <a:r>
              <a:rPr lang="en-US"/>
              <a:t>Q21. Considering your entire experience at Birmingham-Shuttlesworth International Airport, please rate your Overall Experience today.</a:t>
            </a:r>
          </a:p>
        </p:txBody>
      </p:sp>
      <p:sp>
        <p:nvSpPr>
          <p:cNvPr id="19" name="TextBox 18">
            <a:extLst>
              <a:ext uri="{FF2B5EF4-FFF2-40B4-BE49-F238E27FC236}">
                <a16:creationId xmlns:a16="http://schemas.microsoft.com/office/drawing/2014/main" id="{CB320001-8F79-40DC-B19D-5CE5D4308CC0}"/>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1400" b="1">
                <a:solidFill>
                  <a:srgbClr val="00B0F0"/>
                </a:solidFill>
                <a:latin typeface="Arial Narrow" panose="020B0606020202030204" pitchFamily="34" charset="0"/>
              </a:rPr>
              <a:t>□</a:t>
            </a:r>
            <a:r>
              <a:rPr lang="en-US" sz="800" b="1">
                <a:solidFill>
                  <a:schemeClr val="accent5"/>
                </a:solidFill>
                <a:latin typeface="Arial Narrow" panose="020B0606020202030204" pitchFamily="34" charset="0"/>
              </a:rPr>
              <a:t> </a:t>
            </a:r>
            <a:r>
              <a:rPr lang="en-US" sz="800">
                <a:solidFill>
                  <a:srgbClr val="000000">
                    <a:lumMod val="50000"/>
                    <a:lumOff val="50000"/>
                  </a:srgbClr>
                </a:solidFill>
              </a:rPr>
              <a:t>Top 3 Drivers of Overall Satisfaction</a:t>
            </a:r>
          </a:p>
          <a:p>
            <a:pPr algn="ctr"/>
            <a:r>
              <a:rPr lang="en-US" sz="800">
                <a:solidFill>
                  <a:srgbClr val="000000">
                    <a:lumMod val="50000"/>
                    <a:lumOff val="50000"/>
                  </a:srgbClr>
                </a:solidFill>
              </a:rPr>
              <a:t>​Note: Baggage Delivery Overall &amp; Leaving Terminal Overall excluded from driver analysis as they are based on recalled previous experience</a:t>
            </a:r>
          </a:p>
        </p:txBody>
      </p:sp>
      <p:sp>
        <p:nvSpPr>
          <p:cNvPr id="9" name="Text-8">
            <a:extLst>
              <a:ext uri="{FF2B5EF4-FFF2-40B4-BE49-F238E27FC236}">
                <a16:creationId xmlns:a16="http://schemas.microsoft.com/office/drawing/2014/main" id="{C943D80A-0EE2-4B0D-BBDA-FAE1D3C8024D}"/>
              </a:ext>
            </a:extLst>
          </p:cNvPr>
          <p:cNvSpPr>
            <a:spLocks noGrp="1"/>
          </p:cNvSpPr>
          <p:nvPr>
            <p:ph type="sldNum" sz="quarter" idx="22"/>
          </p:nvPr>
        </p:nvSpPr>
        <p:spPr/>
        <p:txBody>
          <a:bodyPr/>
          <a:lstStyle/>
          <a:p>
            <a:fld id="{304BD216-787B-4162-AFBC-E07635011B5E}" type="slidenum">
              <a:rPr lang="en-US" smtClean="0"/>
              <a:t>5</a:t>
            </a:fld>
            <a:endParaRPr lang="en-US"/>
          </a:p>
        </p:txBody>
      </p:sp>
      <p:graphicFrame>
        <p:nvGraphicFramePr>
          <p:cNvPr id="5" name="Chart-1" descr="orlink:ORRange534@'S5'!$F$8:$G$19€67108864€0€€0€0€0€0€€0">
            <a:extLst>
              <a:ext uri="{FF2B5EF4-FFF2-40B4-BE49-F238E27FC236}">
                <a16:creationId xmlns:a16="http://schemas.microsoft.com/office/drawing/2014/main" id="{5AC69446-D341-1A46-A12B-293D90663CD7}"/>
              </a:ext>
            </a:extLst>
          </p:cNvPr>
          <p:cNvGraphicFramePr>
            <a:graphicFrameLocks noGrp="1"/>
          </p:cNvGraphicFramePr>
          <p:nvPr>
            <p:ph sz="quarter" idx="18"/>
            <p:extLst>
              <p:ext uri="{D42A27DB-BD31-4B8C-83A1-F6EECF244321}">
                <p14:modId xmlns:p14="http://schemas.microsoft.com/office/powerpoint/2010/main" val="420625131"/>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3" name="ORShape" descr="orlink:ORRange527@HELPER!$K$10€0€0€€0€0€0€0€€0">
            <a:extLst>
              <a:ext uri="{FF2B5EF4-FFF2-40B4-BE49-F238E27FC236}">
                <a16:creationId xmlns:a16="http://schemas.microsoft.com/office/drawing/2014/main" id="{D14110EA-FC63-9F59-7DAF-EF5BE3191040}"/>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6445C929-F626-0475-795B-A0142955E4A5}"/>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32084876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1"/>
          <p:cNvSpPr>
            <a:spLocks noGrp="1"/>
          </p:cNvSpPr>
          <p:nvPr>
            <p:ph type="body" sz="quarter" idx="19"/>
          </p:nvPr>
        </p:nvSpPr>
        <p:spPr/>
        <p:txBody>
          <a:bodyPr/>
          <a:lstStyle/>
          <a:p>
            <a:r>
              <a:rPr lang="en-US" dirty="0"/>
              <a:t>Nineteen percent of passengers surveyed considered using another airport. </a:t>
            </a:r>
          </a:p>
          <a:p>
            <a:r>
              <a:rPr lang="en-US" i="1" dirty="0"/>
              <a:t>Hartsfield-Jackson Atlanta International Airport </a:t>
            </a:r>
            <a:r>
              <a:rPr lang="en-US" dirty="0"/>
              <a:t>had the highest consideration among those that considered another airport.</a:t>
            </a:r>
          </a:p>
        </p:txBody>
      </p:sp>
      <p:pic>
        <p:nvPicPr>
          <p:cNvPr id="29" name="Text-2">
            <a:extLst>
              <a:ext uri="{FF2B5EF4-FFF2-40B4-BE49-F238E27FC236}">
                <a16:creationId xmlns:a16="http://schemas.microsoft.com/office/drawing/2014/main" id="{8AF10B38-FE31-4E9B-8951-D29906D5ECF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8313" y="430213"/>
            <a:ext cx="366712" cy="366712"/>
          </a:xfrm>
          <a:prstGeom prst="rect">
            <a:avLst/>
          </a:prstGeom>
        </p:spPr>
      </p:pic>
      <p:sp>
        <p:nvSpPr>
          <p:cNvPr id="6" name="Text-3"/>
          <p:cNvSpPr>
            <a:spLocks noGrp="1"/>
          </p:cNvSpPr>
          <p:nvPr>
            <p:ph type="title"/>
          </p:nvPr>
        </p:nvSpPr>
        <p:spPr/>
        <p:txBody>
          <a:bodyPr/>
          <a:lstStyle/>
          <a:p>
            <a:r>
              <a:rPr lang="en-US"/>
              <a:t>Considered Other Airports</a:t>
            </a:r>
          </a:p>
        </p:txBody>
      </p:sp>
      <p:sp>
        <p:nvSpPr>
          <p:cNvPr id="5" name="Text-4"/>
          <p:cNvSpPr>
            <a:spLocks noGrp="1"/>
          </p:cNvSpPr>
          <p:nvPr>
            <p:ph type="body" sz="quarter" idx="12"/>
          </p:nvPr>
        </p:nvSpPr>
        <p:spPr/>
        <p:txBody>
          <a:bodyPr/>
          <a:lstStyle/>
          <a:p>
            <a:r>
              <a:rPr lang="en-US"/>
              <a:t>Among All Passengers Surveyed</a:t>
            </a:r>
          </a:p>
        </p:txBody>
      </p:sp>
      <p:sp>
        <p:nvSpPr>
          <p:cNvPr id="11" name="Text-5"/>
          <p:cNvSpPr>
            <a:spLocks noGrp="1"/>
          </p:cNvSpPr>
          <p:nvPr>
            <p:ph type="body" sz="quarter" idx="21"/>
          </p:nvPr>
        </p:nvSpPr>
        <p:spPr/>
        <p:txBody>
          <a:bodyPr/>
          <a:lstStyle/>
          <a:p>
            <a:r>
              <a:rPr lang="en-US"/>
              <a:t>Considered Other Airport</a:t>
            </a:r>
          </a:p>
        </p:txBody>
      </p:sp>
      <p:sp>
        <p:nvSpPr>
          <p:cNvPr id="12" name="Text-6"/>
          <p:cNvSpPr>
            <a:spLocks noGrp="1"/>
          </p:cNvSpPr>
          <p:nvPr>
            <p:ph type="body" sz="quarter" idx="22"/>
          </p:nvPr>
        </p:nvSpPr>
        <p:spPr>
          <a:xfrm>
            <a:off x="5929495" y="1097288"/>
            <a:ext cx="2971800" cy="205931"/>
          </a:xfrm>
        </p:spPr>
        <p:txBody>
          <a:bodyPr/>
          <a:lstStyle/>
          <a:p>
            <a:r>
              <a:rPr lang="en-US"/>
              <a:t>Airport Considered </a:t>
            </a:r>
          </a:p>
        </p:txBody>
      </p:sp>
      <p:graphicFrame>
        <p:nvGraphicFramePr>
          <p:cNvPr id="21" name="Chart-1" descr="orlink:ORRange597@'S59'!$F$8:$G$10€0€0€€0€0€0€0€€0"/>
          <p:cNvGraphicFramePr>
            <a:graphicFrameLocks noGrp="1"/>
          </p:cNvGraphicFramePr>
          <p:nvPr>
            <p:ph sz="quarter" idx="18"/>
            <p:extLst>
              <p:ext uri="{D42A27DB-BD31-4B8C-83A1-F6EECF244321}">
                <p14:modId xmlns:p14="http://schemas.microsoft.com/office/powerpoint/2010/main" val="2357216957"/>
              </p:ext>
            </p:extLst>
          </p:nvPr>
        </p:nvGraphicFramePr>
        <p:xfrm>
          <a:off x="2962275" y="1381125"/>
          <a:ext cx="2971800" cy="31051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ORTable" descr="orlink:ORRange596@'S59'!$F$13:$G$53¤1,0,0€2686976€0€€0€0€0€0€€0"/>
          <p:cNvGraphicFramePr>
            <a:graphicFrameLocks noGrp="1"/>
          </p:cNvGraphicFramePr>
          <p:nvPr>
            <p:ph sz="quarter" idx="20"/>
            <p:custDataLst>
              <p:tags r:id="rId1"/>
            </p:custDataLst>
            <p:extLst>
              <p:ext uri="{D42A27DB-BD31-4B8C-83A1-F6EECF244321}">
                <p14:modId xmlns:p14="http://schemas.microsoft.com/office/powerpoint/2010/main" val="2360966276"/>
              </p:ext>
            </p:extLst>
          </p:nvPr>
        </p:nvGraphicFramePr>
        <p:xfrm>
          <a:off x="6135235" y="1381124"/>
          <a:ext cx="2560320" cy="1917450"/>
        </p:xfrm>
        <a:graphic>
          <a:graphicData uri="http://schemas.openxmlformats.org/drawingml/2006/table">
            <a:tbl>
              <a:tblPr firstRow="1">
                <a:tableStyleId>{2D5ABB26-0587-4C30-8999-92F81FD0307C}</a:tableStyleId>
              </a:tblPr>
              <a:tblGrid>
                <a:gridCol w="21031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04270">
                <a:tc>
                  <a:txBody>
                    <a:bodyPr/>
                    <a:lstStyle/>
                    <a:p>
                      <a:pPr algn="l" fontAlgn="t"/>
                      <a:endParaRPr lang="en-US" sz="900" b="0" i="0" u="none" strike="noStrike" dirty="0">
                        <a:solidFill>
                          <a:srgbClr val="000000"/>
                        </a:solidFill>
                        <a:effectLst/>
                        <a:latin typeface="+mn-lt"/>
                      </a:endParaRPr>
                    </a:p>
                  </a:txBody>
                  <a:tcPr marL="4114" marR="4114" marT="41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900" b="0" i="0" u="none" strike="noStrike" dirty="0">
                        <a:solidFill>
                          <a:srgbClr val="000000"/>
                        </a:solidFill>
                        <a:effectLst/>
                        <a:latin typeface="+mn-lt"/>
                      </a:endParaRPr>
                    </a:p>
                  </a:txBody>
                  <a:tcPr marL="4114" marR="4114" marT="41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0729745"/>
                  </a:ext>
                </a:extLst>
              </a:tr>
              <a:tr h="403295">
                <a:tc>
                  <a:txBody>
                    <a:bodyPr/>
                    <a:lstStyle/>
                    <a:p>
                      <a:pPr algn="l" fontAlgn="t"/>
                      <a:r>
                        <a:rPr lang="en-US" sz="900" b="0" i="0" u="none" strike="noStrike" kern="1200" dirty="0">
                          <a:solidFill>
                            <a:srgbClr val="333333"/>
                          </a:solidFill>
                          <a:effectLst/>
                          <a:latin typeface="+mn-lt"/>
                          <a:ea typeface="+mn-ea"/>
                          <a:cs typeface="+mn-cs"/>
                        </a:rPr>
                        <a:t>Hartsfield Jackson Atlanta International Airport</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900" b="0" i="0" u="none" strike="noStrike" kern="1200" dirty="0">
                          <a:solidFill>
                            <a:srgbClr val="333333"/>
                          </a:solidFill>
                          <a:effectLst/>
                          <a:latin typeface="+mn-lt"/>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0"/>
                  </a:ext>
                </a:extLst>
              </a:tr>
              <a:tr h="403295">
                <a:tc>
                  <a:txBody>
                    <a:bodyPr/>
                    <a:lstStyle/>
                    <a:p>
                      <a:pPr algn="l" fontAlgn="t"/>
                      <a:r>
                        <a:rPr lang="en-US" sz="900" b="0" i="0" u="none" strike="noStrike" kern="1200" dirty="0">
                          <a:solidFill>
                            <a:srgbClr val="333333"/>
                          </a:solidFill>
                          <a:effectLst/>
                          <a:latin typeface="+mn-lt"/>
                          <a:ea typeface="+mn-ea"/>
                          <a:cs typeface="+mn-cs"/>
                        </a:rPr>
                        <a:t>Huntsville International Carl T Jones Field</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900" b="0" i="0" u="none" strike="noStrike" kern="1200" dirty="0">
                          <a:solidFill>
                            <a:srgbClr val="333333"/>
                          </a:solidFill>
                          <a:effectLst/>
                          <a:latin typeface="+mn-lt"/>
                          <a:ea typeface="+mn-ea"/>
                          <a:cs typeface="+mn-cs"/>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330801360"/>
                  </a:ext>
                </a:extLst>
              </a:tr>
              <a:tr h="403295">
                <a:tc>
                  <a:txBody>
                    <a:bodyPr/>
                    <a:lstStyle/>
                    <a:p>
                      <a:pPr algn="l" fontAlgn="t"/>
                      <a:r>
                        <a:rPr lang="en-US" sz="900" b="0" i="0" u="none" strike="noStrike" kern="1200" dirty="0">
                          <a:solidFill>
                            <a:srgbClr val="333333"/>
                          </a:solidFill>
                          <a:effectLst/>
                          <a:latin typeface="+mn-lt"/>
                          <a:ea typeface="+mn-ea"/>
                          <a:cs typeface="+mn-cs"/>
                        </a:rPr>
                        <a:t>Montgomery Regional (</a:t>
                      </a:r>
                      <a:r>
                        <a:rPr lang="en-US" sz="900" b="0" i="0" u="none" strike="noStrike" kern="1200" dirty="0" err="1">
                          <a:solidFill>
                            <a:srgbClr val="333333"/>
                          </a:solidFill>
                          <a:effectLst/>
                          <a:latin typeface="+mn-lt"/>
                          <a:ea typeface="+mn-ea"/>
                          <a:cs typeface="+mn-cs"/>
                        </a:rPr>
                        <a:t>Dannelly</a:t>
                      </a:r>
                      <a:r>
                        <a:rPr lang="en-US" sz="900" b="0" i="0" u="none" strike="noStrike" kern="1200" dirty="0">
                          <a:solidFill>
                            <a:srgbClr val="333333"/>
                          </a:solidFill>
                          <a:effectLst/>
                          <a:latin typeface="+mn-lt"/>
                          <a:ea typeface="+mn-ea"/>
                          <a:cs typeface="+mn-cs"/>
                        </a:rPr>
                        <a:t> Field) Airport</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900" b="0" i="0" u="none" strike="noStrike" kern="1200" dirty="0">
                          <a:solidFill>
                            <a:srgbClr val="333333"/>
                          </a:solidFill>
                          <a:effectLst/>
                          <a:latin typeface="+mn-lt"/>
                          <a:ea typeface="+mn-ea"/>
                          <a:cs typeface="+mn-cs"/>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111313528"/>
                  </a:ext>
                </a:extLst>
              </a:tr>
              <a:tr h="403295">
                <a:tc>
                  <a:txBody>
                    <a:bodyPr/>
                    <a:lstStyle/>
                    <a:p>
                      <a:pPr algn="l" fontAlgn="t"/>
                      <a:r>
                        <a:rPr lang="en-US" sz="900" b="0" i="0" u="none" strike="noStrike" kern="1200" dirty="0">
                          <a:solidFill>
                            <a:srgbClr val="333333"/>
                          </a:solidFill>
                          <a:effectLst/>
                          <a:latin typeface="+mn-lt"/>
                          <a:ea typeface="+mn-ea"/>
                          <a:cs typeface="+mn-cs"/>
                        </a:rPr>
                        <a:t>Others (less than 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900" b="0" i="0" u="none" strike="noStrike" kern="1200" dirty="0">
                          <a:solidFill>
                            <a:srgbClr val="333333"/>
                          </a:solidFill>
                          <a:effectLst/>
                          <a:latin typeface="+mn-lt"/>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612704596"/>
                  </a:ext>
                </a:extLst>
              </a:tr>
            </a:tbl>
          </a:graphicData>
        </a:graphic>
      </p:graphicFrame>
      <p:sp>
        <p:nvSpPr>
          <p:cNvPr id="30" name="Rectangle 29"/>
          <p:cNvSpPr/>
          <p:nvPr/>
        </p:nvSpPr>
        <p:spPr>
          <a:xfrm>
            <a:off x="6391259" y="1297713"/>
            <a:ext cx="2048638" cy="138499"/>
          </a:xfrm>
          <a:prstGeom prst="rect">
            <a:avLst/>
          </a:prstGeom>
        </p:spPr>
        <p:txBody>
          <a:bodyPr wrap="none" lIns="0" tIns="0" rIns="0" bIns="0">
            <a:spAutoFit/>
          </a:bodyPr>
          <a:lstStyle/>
          <a:p>
            <a:pPr algn="ctr">
              <a:buClr>
                <a:srgbClr val="FF9900"/>
              </a:buClr>
            </a:pPr>
            <a:r>
              <a:rPr lang="en-US" sz="900" b="1" i="1">
                <a:solidFill>
                  <a:schemeClr val="bg1">
                    <a:lumMod val="65000"/>
                  </a:schemeClr>
                </a:solidFill>
                <a:latin typeface="Arial Narrow" panose="020B0606020202030204" pitchFamily="34" charset="0"/>
              </a:rPr>
              <a:t>Among those who considered another airport</a:t>
            </a:r>
          </a:p>
        </p:txBody>
      </p:sp>
      <p:sp>
        <p:nvSpPr>
          <p:cNvPr id="7" name="Text-7"/>
          <p:cNvSpPr>
            <a:spLocks noGrp="1"/>
          </p:cNvSpPr>
          <p:nvPr>
            <p:ph type="body" sz="quarter" idx="13"/>
          </p:nvPr>
        </p:nvSpPr>
        <p:spPr/>
        <p:txBody>
          <a:bodyPr/>
          <a:lstStyle/>
          <a:p>
            <a:r>
              <a:rPr lang="en-US"/>
              <a:t>Q3. Did you consider using any other airport for this trip today? &amp; Q3B. Which airport?</a:t>
            </a:r>
          </a:p>
        </p:txBody>
      </p:sp>
      <p:sp>
        <p:nvSpPr>
          <p:cNvPr id="14" name="Rectangle 13">
            <a:extLst>
              <a:ext uri="{FF2B5EF4-FFF2-40B4-BE49-F238E27FC236}">
                <a16:creationId xmlns:a16="http://schemas.microsoft.com/office/drawing/2014/main" id="{BB7771FE-A501-46B0-9230-7462C2268AA5}"/>
              </a:ext>
            </a:extLst>
          </p:cNvPr>
          <p:cNvSpPr/>
          <p:nvPr/>
        </p:nvSpPr>
        <p:spPr>
          <a:xfrm>
            <a:off x="6581525" y="4112775"/>
            <a:ext cx="1668107" cy="123111"/>
          </a:xfrm>
          <a:prstGeom prst="rect">
            <a:avLst/>
          </a:prstGeom>
          <a:noFill/>
        </p:spPr>
        <p:txBody>
          <a:bodyPr wrap="square" lIns="0" tIns="0" rIns="0" bIns="0" rtlCol="0" anchor="b">
            <a:noAutofit/>
          </a:bodyPr>
          <a:lstStyle/>
          <a:p>
            <a:pPr algn="ctr"/>
            <a:r>
              <a:rPr lang="en-US" sz="800" i="1">
                <a:solidFill>
                  <a:srgbClr val="FF0000"/>
                </a:solidFill>
                <a:latin typeface="+mj-lt"/>
              </a:rPr>
              <a:t> </a:t>
            </a:r>
          </a:p>
        </p:txBody>
      </p:sp>
      <p:sp>
        <p:nvSpPr>
          <p:cNvPr id="10" name="Text-10"/>
          <p:cNvSpPr>
            <a:spLocks noGrp="1"/>
          </p:cNvSpPr>
          <p:nvPr>
            <p:ph type="sldNum" sz="quarter" idx="25"/>
          </p:nvPr>
        </p:nvSpPr>
        <p:spPr/>
        <p:txBody>
          <a:bodyPr/>
          <a:lstStyle/>
          <a:p>
            <a:fld id="{304BD216-787B-4162-AFBC-E07635011B5E}" type="slidenum">
              <a:rPr lang="en-US" smtClean="0"/>
              <a:t>59</a:t>
            </a:fld>
            <a:endParaRPr lang="en-US"/>
          </a:p>
        </p:txBody>
      </p:sp>
      <p:sp>
        <p:nvSpPr>
          <p:cNvPr id="2" name="ORShape" descr="orlink:ORRange527@HELPER!$K$10€0€0€€0€0€0€0€€0">
            <a:extLst>
              <a:ext uri="{FF2B5EF4-FFF2-40B4-BE49-F238E27FC236}">
                <a16:creationId xmlns:a16="http://schemas.microsoft.com/office/drawing/2014/main" id="{3F7BFFD6-8091-7017-8F37-FA05C36F5F2C}"/>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AF07450C-0F54-A8C6-AF94-3718DC19EB75}"/>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671056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1">
            <a:extLst>
              <a:ext uri="{FF2B5EF4-FFF2-40B4-BE49-F238E27FC236}">
                <a16:creationId xmlns:a16="http://schemas.microsoft.com/office/drawing/2014/main" id="{888F8970-91E3-4F88-8386-46E3FA3510D4}"/>
              </a:ext>
            </a:extLst>
          </p:cNvPr>
          <p:cNvSpPr>
            <a:spLocks noGrp="1"/>
          </p:cNvSpPr>
          <p:nvPr>
            <p:ph type="body" sz="quarter" idx="19"/>
          </p:nvPr>
        </p:nvSpPr>
        <p:spPr/>
        <p:txBody>
          <a:bodyPr/>
          <a:lstStyle/>
          <a:p>
            <a:r>
              <a:rPr lang="en-US" dirty="0"/>
              <a:t>The most common reason cited by passengers who considered another airport is </a:t>
            </a:r>
            <a:r>
              <a:rPr lang="en-US" i="1" dirty="0"/>
              <a:t>Direct flight rather than connecting.</a:t>
            </a:r>
          </a:p>
          <a:p>
            <a:endParaRPr lang="en-US" i="1" dirty="0"/>
          </a:p>
        </p:txBody>
      </p:sp>
      <p:pic>
        <p:nvPicPr>
          <p:cNvPr id="24" name="Text-2">
            <a:extLst>
              <a:ext uri="{FF2B5EF4-FFF2-40B4-BE49-F238E27FC236}">
                <a16:creationId xmlns:a16="http://schemas.microsoft.com/office/drawing/2014/main" id="{02E839B1-A4CB-4C1C-9C6B-0734ACD6799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313" y="430213"/>
            <a:ext cx="366712" cy="366712"/>
          </a:xfrm>
          <a:prstGeom prst="rect">
            <a:avLst/>
          </a:prstGeom>
        </p:spPr>
      </p:pic>
      <p:sp>
        <p:nvSpPr>
          <p:cNvPr id="6" name="Text-3"/>
          <p:cNvSpPr>
            <a:spLocks noGrp="1"/>
          </p:cNvSpPr>
          <p:nvPr>
            <p:ph type="title"/>
          </p:nvPr>
        </p:nvSpPr>
        <p:spPr/>
        <p:txBody>
          <a:bodyPr/>
          <a:lstStyle/>
          <a:p>
            <a:r>
              <a:rPr lang="en-US"/>
              <a:t>Reasons for Considering Another Airport</a:t>
            </a:r>
          </a:p>
        </p:txBody>
      </p:sp>
      <p:sp>
        <p:nvSpPr>
          <p:cNvPr id="5" name="Text-4"/>
          <p:cNvSpPr>
            <a:spLocks noGrp="1"/>
          </p:cNvSpPr>
          <p:nvPr>
            <p:ph type="body" sz="quarter" idx="12"/>
          </p:nvPr>
        </p:nvSpPr>
        <p:spPr/>
        <p:txBody>
          <a:bodyPr/>
          <a:lstStyle/>
          <a:p>
            <a:r>
              <a:rPr lang="en-US"/>
              <a:t>Among Those Who Considered Another Airport</a:t>
            </a:r>
          </a:p>
        </p:txBody>
      </p:sp>
      <p:graphicFrame>
        <p:nvGraphicFramePr>
          <p:cNvPr id="16" name="Chart-1" descr="orlink:ORRange598@'S60'!$F$8:$G$12€67108864€0€€0€0€0€0€€0">
            <a:extLst>
              <a:ext uri="{FF2B5EF4-FFF2-40B4-BE49-F238E27FC236}">
                <a16:creationId xmlns:a16="http://schemas.microsoft.com/office/drawing/2014/main" id="{4C528FAD-A6A3-4833-A32A-1D6F41585D69}"/>
              </a:ext>
            </a:extLst>
          </p:cNvPr>
          <p:cNvGraphicFramePr>
            <a:graphicFrameLocks noGrp="1"/>
          </p:cNvGraphicFramePr>
          <p:nvPr>
            <p:ph sz="quarter" idx="18"/>
            <p:extLst>
              <p:ext uri="{D42A27DB-BD31-4B8C-83A1-F6EECF244321}">
                <p14:modId xmlns:p14="http://schemas.microsoft.com/office/powerpoint/2010/main" val="2409911683"/>
              </p:ext>
            </p:extLst>
          </p:nvPr>
        </p:nvGraphicFramePr>
        <p:xfrm>
          <a:off x="2962275" y="1101725"/>
          <a:ext cx="5948363"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5"/>
          <p:cNvSpPr>
            <a:spLocks noGrp="1"/>
          </p:cNvSpPr>
          <p:nvPr>
            <p:ph type="body" sz="quarter" idx="13"/>
          </p:nvPr>
        </p:nvSpPr>
        <p:spPr/>
        <p:txBody>
          <a:bodyPr/>
          <a:lstStyle/>
          <a:p>
            <a:r>
              <a:rPr lang="en-US"/>
              <a:t>Q3A. Why did you consider using another airport? (Multiple responses allowed)</a:t>
            </a:r>
          </a:p>
        </p:txBody>
      </p:sp>
      <p:sp>
        <p:nvSpPr>
          <p:cNvPr id="23" name="TextBox 22">
            <a:extLst>
              <a:ext uri="{FF2B5EF4-FFF2-40B4-BE49-F238E27FC236}">
                <a16:creationId xmlns:a16="http://schemas.microsoft.com/office/drawing/2014/main" id="{EB123FD8-0D16-4B0B-B6D1-72916B406D18}"/>
              </a:ext>
            </a:extLst>
          </p:cNvPr>
          <p:cNvSpPr txBox="1"/>
          <p:nvPr/>
        </p:nvSpPr>
        <p:spPr>
          <a:xfrm>
            <a:off x="3055406" y="4559805"/>
            <a:ext cx="5686327" cy="276415"/>
          </a:xfrm>
          <a:prstGeom prst="rect">
            <a:avLst/>
          </a:prstGeom>
          <a:noFill/>
        </p:spPr>
        <p:txBody>
          <a:bodyPr wrap="square" lIns="0" tIns="0" rIns="0" bIns="0" rtlCol="0" anchor="b">
            <a:noAutofit/>
          </a:bodyPr>
          <a:lstStyle/>
          <a:p>
            <a:pPr algn="ctr"/>
            <a:r>
              <a:rPr lang="en-US" sz="800" i="1">
                <a:solidFill>
                  <a:schemeClr val="accent2"/>
                </a:solidFill>
              </a:rPr>
              <a:t> </a:t>
            </a:r>
          </a:p>
        </p:txBody>
      </p:sp>
      <p:sp>
        <p:nvSpPr>
          <p:cNvPr id="10" name="Text-8"/>
          <p:cNvSpPr>
            <a:spLocks noGrp="1"/>
          </p:cNvSpPr>
          <p:nvPr>
            <p:ph type="sldNum" sz="quarter" idx="22"/>
          </p:nvPr>
        </p:nvSpPr>
        <p:spPr/>
        <p:txBody>
          <a:bodyPr/>
          <a:lstStyle/>
          <a:p>
            <a:fld id="{304BD216-787B-4162-AFBC-E07635011B5E}" type="slidenum">
              <a:rPr lang="en-US" smtClean="0"/>
              <a:t>60</a:t>
            </a:fld>
            <a:endParaRPr lang="en-US"/>
          </a:p>
        </p:txBody>
      </p:sp>
      <p:sp>
        <p:nvSpPr>
          <p:cNvPr id="2" name="ORShape" descr="orlink:ORRange527@HELPER!$K$10€0€0€€0€0€0€0€€0">
            <a:extLst>
              <a:ext uri="{FF2B5EF4-FFF2-40B4-BE49-F238E27FC236}">
                <a16:creationId xmlns:a16="http://schemas.microsoft.com/office/drawing/2014/main" id="{590DB0F6-F64E-9FBC-F065-CB2059A3A7DA}"/>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7FA00111-0515-B7A0-5536-50B765A096DB}"/>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94514831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ext-1">
            <a:extLst>
              <a:ext uri="{FF2B5EF4-FFF2-40B4-BE49-F238E27FC236}">
                <a16:creationId xmlns:a16="http://schemas.microsoft.com/office/drawing/2014/main" id="{F69D9B74-8109-48D5-BD71-E30472FFCC13}"/>
              </a:ext>
            </a:extLst>
          </p:cNvPr>
          <p:cNvPicPr>
            <a:picLocks noGrp="1" noChangeAspect="1"/>
          </p:cNvPicPr>
          <p:nvPr>
            <p:ph type="pic" sz="quarter" idx="14"/>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5610" y="438474"/>
            <a:ext cx="366078" cy="365760"/>
          </a:xfrm>
        </p:spPr>
      </p:pic>
      <p:sp>
        <p:nvSpPr>
          <p:cNvPr id="4" name="Text-2">
            <a:extLst>
              <a:ext uri="{FF2B5EF4-FFF2-40B4-BE49-F238E27FC236}">
                <a16:creationId xmlns:a16="http://schemas.microsoft.com/office/drawing/2014/main" id="{6B27E2B6-4C3A-4508-BA28-14E8D0A1A3B5}"/>
              </a:ext>
            </a:extLst>
          </p:cNvPr>
          <p:cNvSpPr>
            <a:spLocks noGrp="1"/>
          </p:cNvSpPr>
          <p:nvPr>
            <p:ph type="title"/>
          </p:nvPr>
        </p:nvSpPr>
        <p:spPr/>
        <p:txBody>
          <a:bodyPr/>
          <a:lstStyle/>
          <a:p>
            <a:r>
              <a:rPr lang="en-US"/>
              <a:t>Passenger Comments: Pain Points</a:t>
            </a:r>
          </a:p>
        </p:txBody>
      </p:sp>
      <p:sp>
        <p:nvSpPr>
          <p:cNvPr id="17" name="Text-3">
            <a:extLst>
              <a:ext uri="{FF2B5EF4-FFF2-40B4-BE49-F238E27FC236}">
                <a16:creationId xmlns:a16="http://schemas.microsoft.com/office/drawing/2014/main" id="{4380BCD9-FA60-4B97-8644-37219EEC94D6}"/>
              </a:ext>
            </a:extLst>
          </p:cNvPr>
          <p:cNvSpPr>
            <a:spLocks noGrp="1"/>
          </p:cNvSpPr>
          <p:nvPr>
            <p:ph type="body" sz="quarter" idx="12"/>
          </p:nvPr>
        </p:nvSpPr>
        <p:spPr/>
        <p:txBody>
          <a:bodyPr/>
          <a:lstStyle/>
          <a:p>
            <a:r>
              <a:rPr lang="en-US"/>
              <a:t>Among All Passengers Surveyed</a:t>
            </a:r>
          </a:p>
        </p:txBody>
      </p:sp>
      <p:sp>
        <p:nvSpPr>
          <p:cNvPr id="29" name="Text-4">
            <a:extLst>
              <a:ext uri="{FF2B5EF4-FFF2-40B4-BE49-F238E27FC236}">
                <a16:creationId xmlns:a16="http://schemas.microsoft.com/office/drawing/2014/main" id="{E07DB633-6F64-4A21-AC10-BC1D31A82A94}"/>
              </a:ext>
            </a:extLst>
          </p:cNvPr>
          <p:cNvSpPr>
            <a:spLocks noGrp="1"/>
          </p:cNvSpPr>
          <p:nvPr>
            <p:ph type="body" sz="quarter" idx="19"/>
          </p:nvPr>
        </p:nvSpPr>
        <p:spPr>
          <a:xfrm>
            <a:off x="228798" y="922161"/>
            <a:ext cx="8692525" cy="277000"/>
          </a:xfrm>
        </p:spPr>
        <p:txBody>
          <a:bodyPr/>
          <a:lstStyle/>
          <a:p>
            <a:r>
              <a:rPr lang="en-US" dirty="0"/>
              <a:t>Passengers surveyed raised some pain points about their experience at BHM; a selection of the verbatim comments is shown here. </a:t>
            </a:r>
          </a:p>
        </p:txBody>
      </p:sp>
      <p:grpSp>
        <p:nvGrpSpPr>
          <p:cNvPr id="82" name="Group 81">
            <a:extLst>
              <a:ext uri="{FF2B5EF4-FFF2-40B4-BE49-F238E27FC236}">
                <a16:creationId xmlns:a16="http://schemas.microsoft.com/office/drawing/2014/main" id="{209C67E5-FEC0-47C3-ADB5-A7B4E7E20B55}"/>
              </a:ext>
            </a:extLst>
          </p:cNvPr>
          <p:cNvGrpSpPr/>
          <p:nvPr/>
        </p:nvGrpSpPr>
        <p:grpSpPr>
          <a:xfrm>
            <a:off x="3325382" y="1425573"/>
            <a:ext cx="1158730" cy="274320"/>
            <a:chOff x="6168116" y="1000557"/>
            <a:chExt cx="1158730" cy="274320"/>
          </a:xfrm>
        </p:grpSpPr>
        <p:sp>
          <p:nvSpPr>
            <p:cNvPr id="85" name="Rectangle 84">
              <a:extLst>
                <a:ext uri="{FF2B5EF4-FFF2-40B4-BE49-F238E27FC236}">
                  <a16:creationId xmlns:a16="http://schemas.microsoft.com/office/drawing/2014/main" id="{B6BFD36D-75F8-4FBE-B1D5-2299E2DC727F}"/>
                </a:ext>
              </a:extLst>
            </p:cNvPr>
            <p:cNvSpPr/>
            <p:nvPr/>
          </p:nvSpPr>
          <p:spPr>
            <a:xfrm>
              <a:off x="6483666" y="1062312"/>
              <a:ext cx="843180" cy="150811"/>
            </a:xfrm>
            <a:prstGeom prst="rect">
              <a:avLst/>
            </a:prstGeom>
            <a:noFill/>
          </p:spPr>
          <p:txBody>
            <a:bodyPr wrap="none" lIns="0" tIns="0" rIns="0" bIns="0">
              <a:spAutoFit/>
            </a:bodyPr>
            <a:lstStyle/>
            <a:p>
              <a:pPr>
                <a:lnSpc>
                  <a:spcPts val="1300"/>
                </a:lnSpc>
              </a:pPr>
              <a:r>
                <a:rPr lang="en-US" sz="900">
                  <a:solidFill>
                    <a:schemeClr val="accent2"/>
                  </a:solidFill>
                </a:rPr>
                <a:t>Food And Beverage</a:t>
              </a:r>
            </a:p>
          </p:txBody>
        </p:sp>
        <p:pic>
          <p:nvPicPr>
            <p:cNvPr id="88" name="Graphic 87">
              <a:extLst>
                <a:ext uri="{FF2B5EF4-FFF2-40B4-BE49-F238E27FC236}">
                  <a16:creationId xmlns:a16="http://schemas.microsoft.com/office/drawing/2014/main" id="{ECFC855E-0B2C-4904-A031-652972156E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116" y="1000557"/>
              <a:ext cx="274320" cy="274320"/>
            </a:xfrm>
            <a:prstGeom prst="rect">
              <a:avLst/>
            </a:prstGeom>
          </p:spPr>
        </p:pic>
      </p:grpSp>
      <p:grpSp>
        <p:nvGrpSpPr>
          <p:cNvPr id="75" name="Group 74">
            <a:extLst>
              <a:ext uri="{FF2B5EF4-FFF2-40B4-BE49-F238E27FC236}">
                <a16:creationId xmlns:a16="http://schemas.microsoft.com/office/drawing/2014/main" id="{C6279747-3652-41C2-91E6-23E37A0CBBFE}"/>
              </a:ext>
            </a:extLst>
          </p:cNvPr>
          <p:cNvGrpSpPr/>
          <p:nvPr/>
        </p:nvGrpSpPr>
        <p:grpSpPr>
          <a:xfrm>
            <a:off x="6305027" y="1425573"/>
            <a:ext cx="1586732" cy="274320"/>
            <a:chOff x="2930181" y="2387043"/>
            <a:chExt cx="1586732" cy="274320"/>
          </a:xfrm>
        </p:grpSpPr>
        <p:sp>
          <p:nvSpPr>
            <p:cNvPr id="76" name="Rectangle 75">
              <a:extLst>
                <a:ext uri="{FF2B5EF4-FFF2-40B4-BE49-F238E27FC236}">
                  <a16:creationId xmlns:a16="http://schemas.microsoft.com/office/drawing/2014/main" id="{69466250-1514-408A-BD26-84B40A0A798D}"/>
                </a:ext>
              </a:extLst>
            </p:cNvPr>
            <p:cNvSpPr/>
            <p:nvPr/>
          </p:nvSpPr>
          <p:spPr>
            <a:xfrm>
              <a:off x="3245731" y="2429351"/>
              <a:ext cx="1271182" cy="150811"/>
            </a:xfrm>
            <a:prstGeom prst="rect">
              <a:avLst/>
            </a:prstGeom>
            <a:noFill/>
          </p:spPr>
          <p:txBody>
            <a:bodyPr wrap="none" lIns="0" tIns="0" rIns="0" bIns="0">
              <a:spAutoFit/>
            </a:bodyPr>
            <a:lstStyle/>
            <a:p>
              <a:pPr>
                <a:lnSpc>
                  <a:spcPts val="1300"/>
                </a:lnSpc>
              </a:pPr>
              <a:r>
                <a:rPr lang="en-US" sz="900">
                  <a:solidFill>
                    <a:schemeClr val="accent2"/>
                  </a:solidFill>
                </a:rPr>
                <a:t>Gate Area / Terminal Facilities</a:t>
              </a:r>
            </a:p>
          </p:txBody>
        </p:sp>
        <p:pic>
          <p:nvPicPr>
            <p:cNvPr id="77" name="Graphic 76">
              <a:extLst>
                <a:ext uri="{FF2B5EF4-FFF2-40B4-BE49-F238E27FC236}">
                  <a16:creationId xmlns:a16="http://schemas.microsoft.com/office/drawing/2014/main" id="{A8DDC0F1-ECBD-458B-AB18-292C749D54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30181" y="2387043"/>
              <a:ext cx="274320" cy="274320"/>
            </a:xfrm>
            <a:prstGeom prst="rect">
              <a:avLst/>
            </a:prstGeom>
          </p:spPr>
        </p:pic>
      </p:grpSp>
      <p:sp>
        <p:nvSpPr>
          <p:cNvPr id="80" name="Rectangle 79">
            <a:extLst>
              <a:ext uri="{FF2B5EF4-FFF2-40B4-BE49-F238E27FC236}">
                <a16:creationId xmlns:a16="http://schemas.microsoft.com/office/drawing/2014/main" id="{01B6A093-9DDD-4802-A7B8-4115315A151C}"/>
              </a:ext>
            </a:extLst>
          </p:cNvPr>
          <p:cNvSpPr/>
          <p:nvPr/>
        </p:nvSpPr>
        <p:spPr>
          <a:xfrm>
            <a:off x="3386332" y="1732489"/>
            <a:ext cx="2377440" cy="1965859"/>
          </a:xfrm>
          <a:prstGeom prst="rect">
            <a:avLst/>
          </a:prstGeom>
          <a:noFill/>
        </p:spPr>
        <p:txBody>
          <a:bodyPr wrap="square" lIns="0" tIns="0" rIns="0" bIns="0">
            <a:spAutoFit/>
          </a:bodyPr>
          <a:lstStyle/>
          <a:p>
            <a:pPr>
              <a:lnSpc>
                <a:spcPts val="1000"/>
              </a:lnSpc>
              <a:spcAft>
                <a:spcPts val="200"/>
              </a:spcAft>
            </a:pPr>
            <a:r>
              <a:rPr lang="en-US" sz="800" i="1" dirty="0"/>
              <a:t>“Limited options.  Chick fil A was hot but not the best.”</a:t>
            </a:r>
          </a:p>
          <a:p>
            <a:pPr>
              <a:lnSpc>
                <a:spcPts val="1000"/>
              </a:lnSpc>
              <a:spcAft>
                <a:spcPts val="200"/>
              </a:spcAft>
            </a:pPr>
            <a:r>
              <a:rPr lang="en-US" sz="800" i="1" dirty="0"/>
              <a:t>“Not enough restaurants.”</a:t>
            </a:r>
          </a:p>
          <a:p>
            <a:pPr>
              <a:lnSpc>
                <a:spcPts val="1000"/>
              </a:lnSpc>
              <a:spcAft>
                <a:spcPts val="200"/>
              </a:spcAft>
            </a:pPr>
            <a:r>
              <a:rPr lang="en-US" sz="800" i="1" dirty="0"/>
              <a:t>“Food is terrible and everything overpriced.”</a:t>
            </a:r>
          </a:p>
          <a:p>
            <a:pPr>
              <a:lnSpc>
                <a:spcPts val="1000"/>
              </a:lnSpc>
              <a:spcAft>
                <a:spcPts val="200"/>
              </a:spcAft>
            </a:pPr>
            <a:r>
              <a:rPr lang="en-US" sz="800" i="1" dirty="0"/>
              <a:t>“The prices charged are exorbitant compared to like items anywhere outside an airport. It seems like price gouging a confined audience. Especially the price of drinks because passengers cannot bring in their own drinks.”</a:t>
            </a:r>
          </a:p>
          <a:p>
            <a:pPr>
              <a:lnSpc>
                <a:spcPts val="1000"/>
              </a:lnSpc>
              <a:spcAft>
                <a:spcPts val="200"/>
              </a:spcAft>
            </a:pPr>
            <a:r>
              <a:rPr lang="en-US" sz="800" i="1" dirty="0"/>
              <a:t>“Workers were not very polite and did not seem to be happy to be there.”</a:t>
            </a:r>
          </a:p>
          <a:p>
            <a:pPr>
              <a:lnSpc>
                <a:spcPts val="1000"/>
              </a:lnSpc>
              <a:spcAft>
                <a:spcPts val="200"/>
              </a:spcAft>
            </a:pPr>
            <a:r>
              <a:rPr lang="en-US" sz="800" i="1" dirty="0"/>
              <a:t>“Too expensive for tiny portions and low quality.”</a:t>
            </a:r>
          </a:p>
          <a:p>
            <a:pPr>
              <a:lnSpc>
                <a:spcPts val="1000"/>
              </a:lnSpc>
              <a:spcAft>
                <a:spcPts val="200"/>
              </a:spcAft>
            </a:pPr>
            <a:r>
              <a:rPr lang="en-US" sz="800" i="1" dirty="0"/>
              <a:t>“The Burger King took an extremely long time to make our food.  It was hard to consider it fast food it took them so long to get our food to us.”</a:t>
            </a:r>
          </a:p>
          <a:p>
            <a:pPr>
              <a:lnSpc>
                <a:spcPts val="1000"/>
              </a:lnSpc>
              <a:spcAft>
                <a:spcPts val="200"/>
              </a:spcAft>
            </a:pPr>
            <a:endParaRPr lang="en-US" sz="800" i="1" dirty="0"/>
          </a:p>
        </p:txBody>
      </p:sp>
      <p:sp>
        <p:nvSpPr>
          <p:cNvPr id="73" name="Rectangle 72">
            <a:extLst>
              <a:ext uri="{FF2B5EF4-FFF2-40B4-BE49-F238E27FC236}">
                <a16:creationId xmlns:a16="http://schemas.microsoft.com/office/drawing/2014/main" id="{A93F4F4E-6B04-4949-82AA-AD00E263EA57}"/>
              </a:ext>
            </a:extLst>
          </p:cNvPr>
          <p:cNvSpPr/>
          <p:nvPr/>
        </p:nvSpPr>
        <p:spPr>
          <a:xfrm>
            <a:off x="6320267" y="1694389"/>
            <a:ext cx="2377440" cy="1632435"/>
          </a:xfrm>
          <a:prstGeom prst="rect">
            <a:avLst/>
          </a:prstGeom>
          <a:noFill/>
        </p:spPr>
        <p:txBody>
          <a:bodyPr wrap="square" lIns="0" tIns="0" rIns="0" bIns="0">
            <a:spAutoFit/>
          </a:bodyPr>
          <a:lstStyle/>
          <a:p>
            <a:pPr>
              <a:lnSpc>
                <a:spcPts val="1000"/>
              </a:lnSpc>
              <a:spcAft>
                <a:spcPts val="200"/>
              </a:spcAft>
            </a:pPr>
            <a:r>
              <a:rPr lang="en-US" sz="800" i="1" dirty="0"/>
              <a:t>“Flight delayed and can’t hear anything she is saying and I’m right across the walkway.”</a:t>
            </a:r>
          </a:p>
          <a:p>
            <a:pPr>
              <a:lnSpc>
                <a:spcPts val="1000"/>
              </a:lnSpc>
              <a:spcAft>
                <a:spcPts val="200"/>
              </a:spcAft>
            </a:pPr>
            <a:r>
              <a:rPr lang="en-US" sz="800" i="1" dirty="0"/>
              <a:t>“Trash and dirt everywhere.”</a:t>
            </a:r>
          </a:p>
          <a:p>
            <a:pPr>
              <a:lnSpc>
                <a:spcPts val="1000"/>
              </a:lnSpc>
              <a:spcAft>
                <a:spcPts val="200"/>
              </a:spcAft>
            </a:pPr>
            <a:r>
              <a:rPr lang="en-US" sz="800" i="1" dirty="0"/>
              <a:t>“Not enough seating for amount of passengers flying out.”</a:t>
            </a:r>
          </a:p>
          <a:p>
            <a:pPr>
              <a:lnSpc>
                <a:spcPts val="1000"/>
              </a:lnSpc>
              <a:spcAft>
                <a:spcPts val="200"/>
              </a:spcAft>
            </a:pPr>
            <a:r>
              <a:rPr lang="en-US" sz="800" i="1" dirty="0"/>
              <a:t>“Sometimes the staff are very friendly and helpful depending on the airline but overall the staff needs improvement on customer service skills. TSA staff have HORRIBLE customer service skills!!! The TSA staff needs serious customer service courses. I am a frequent traveler at BHM </a:t>
            </a:r>
            <a:r>
              <a:rPr lang="en-US" sz="800" i="1" dirty="0" err="1"/>
              <a:t>airport.They</a:t>
            </a:r>
            <a:r>
              <a:rPr lang="en-US" sz="800" i="1" dirty="0"/>
              <a:t> are rude and inconsiderate. I can count on my hand how many times I have encountered friendly staff with great customer service skills.”</a:t>
            </a:r>
          </a:p>
          <a:p>
            <a:pPr>
              <a:lnSpc>
                <a:spcPts val="1000"/>
              </a:lnSpc>
              <a:spcAft>
                <a:spcPts val="200"/>
              </a:spcAft>
            </a:pPr>
            <a:endParaRPr lang="en-US" sz="800" i="1" dirty="0"/>
          </a:p>
        </p:txBody>
      </p:sp>
      <p:grpSp>
        <p:nvGrpSpPr>
          <p:cNvPr id="63" name="Group 62">
            <a:extLst>
              <a:ext uri="{FF2B5EF4-FFF2-40B4-BE49-F238E27FC236}">
                <a16:creationId xmlns:a16="http://schemas.microsoft.com/office/drawing/2014/main" id="{04BBF5E7-1049-4BC9-9355-39999C2E0F69}"/>
              </a:ext>
            </a:extLst>
          </p:cNvPr>
          <p:cNvGrpSpPr/>
          <p:nvPr/>
        </p:nvGrpSpPr>
        <p:grpSpPr>
          <a:xfrm>
            <a:off x="167065" y="1388216"/>
            <a:ext cx="1596350" cy="274320"/>
            <a:chOff x="2930181" y="1000557"/>
            <a:chExt cx="1596350" cy="274320"/>
          </a:xfrm>
        </p:grpSpPr>
        <p:sp>
          <p:nvSpPr>
            <p:cNvPr id="64" name="Rectangle 63">
              <a:extLst>
                <a:ext uri="{FF2B5EF4-FFF2-40B4-BE49-F238E27FC236}">
                  <a16:creationId xmlns:a16="http://schemas.microsoft.com/office/drawing/2014/main" id="{4F2A2FF8-B1FE-4CEF-B788-CEDB2B4F8679}"/>
                </a:ext>
              </a:extLst>
            </p:cNvPr>
            <p:cNvSpPr/>
            <p:nvPr/>
          </p:nvSpPr>
          <p:spPr>
            <a:xfrm>
              <a:off x="3245731" y="1045119"/>
              <a:ext cx="1280800" cy="150811"/>
            </a:xfrm>
            <a:prstGeom prst="rect">
              <a:avLst/>
            </a:prstGeom>
            <a:noFill/>
          </p:spPr>
          <p:txBody>
            <a:bodyPr wrap="none" lIns="0" tIns="0" rIns="0" bIns="0">
              <a:spAutoFit/>
            </a:bodyPr>
            <a:lstStyle/>
            <a:p>
              <a:pPr>
                <a:lnSpc>
                  <a:spcPts val="1300"/>
                </a:lnSpc>
              </a:pPr>
              <a:r>
                <a:rPr lang="en-US" sz="900" dirty="0">
                  <a:solidFill>
                    <a:schemeClr val="accent2"/>
                  </a:solidFill>
                </a:rPr>
                <a:t>Getting to / Leaving the Airport</a:t>
              </a:r>
            </a:p>
          </p:txBody>
        </p:sp>
        <p:pic>
          <p:nvPicPr>
            <p:cNvPr id="68" name="Graphic 67">
              <a:extLst>
                <a:ext uri="{FF2B5EF4-FFF2-40B4-BE49-F238E27FC236}">
                  <a16:creationId xmlns:a16="http://schemas.microsoft.com/office/drawing/2014/main" id="{FA194BEE-22A1-47B4-8D50-DA56969AAFB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0181" y="1000557"/>
              <a:ext cx="274320" cy="274320"/>
            </a:xfrm>
            <a:prstGeom prst="rect">
              <a:avLst/>
            </a:prstGeom>
          </p:spPr>
        </p:pic>
      </p:grpSp>
      <p:sp>
        <p:nvSpPr>
          <p:cNvPr id="62" name="Rectangle 61">
            <a:extLst>
              <a:ext uri="{FF2B5EF4-FFF2-40B4-BE49-F238E27FC236}">
                <a16:creationId xmlns:a16="http://schemas.microsoft.com/office/drawing/2014/main" id="{8A9C7135-CC23-4063-A832-80505B1DD5F3}"/>
              </a:ext>
            </a:extLst>
          </p:cNvPr>
          <p:cNvSpPr/>
          <p:nvPr/>
        </p:nvSpPr>
        <p:spPr>
          <a:xfrm>
            <a:off x="182304" y="1649412"/>
            <a:ext cx="2807931" cy="965585"/>
          </a:xfrm>
          <a:prstGeom prst="rect">
            <a:avLst/>
          </a:prstGeom>
          <a:noFill/>
        </p:spPr>
        <p:txBody>
          <a:bodyPr wrap="square" lIns="0" tIns="0" rIns="0" bIns="0">
            <a:spAutoFit/>
          </a:bodyPr>
          <a:lstStyle/>
          <a:p>
            <a:pPr>
              <a:lnSpc>
                <a:spcPts val="1000"/>
              </a:lnSpc>
              <a:spcAft>
                <a:spcPts val="200"/>
              </a:spcAft>
            </a:pPr>
            <a:r>
              <a:rPr lang="en-US" sz="800" i="1" dirty="0"/>
              <a:t>“Rough roads.”</a:t>
            </a:r>
          </a:p>
          <a:p>
            <a:pPr>
              <a:lnSpc>
                <a:spcPts val="1000"/>
              </a:lnSpc>
              <a:spcAft>
                <a:spcPts val="200"/>
              </a:spcAft>
            </a:pPr>
            <a:r>
              <a:rPr lang="en-US" sz="800" i="1" dirty="0"/>
              <a:t>“Once you park in daily parking, the signage directing you how to get to the terminal is poor. This was my first time parking at this airport. I ended up walking much further than needed due to lack of direction signs.”</a:t>
            </a:r>
          </a:p>
          <a:p>
            <a:pPr>
              <a:lnSpc>
                <a:spcPts val="1000"/>
              </a:lnSpc>
              <a:spcAft>
                <a:spcPts val="200"/>
              </a:spcAft>
            </a:pPr>
            <a:r>
              <a:rPr lang="en-US" sz="800" i="1" dirty="0"/>
              <a:t>“I drove around for 20 minutes looking for a place to park and never could find a space.”</a:t>
            </a:r>
          </a:p>
          <a:p>
            <a:pPr>
              <a:lnSpc>
                <a:spcPts val="1000"/>
              </a:lnSpc>
              <a:spcAft>
                <a:spcPts val="200"/>
              </a:spcAft>
            </a:pPr>
            <a:r>
              <a:rPr lang="en-US" sz="800" i="1" dirty="0"/>
              <a:t>“Parking cost are TOO EXPENSIVE.”</a:t>
            </a:r>
          </a:p>
        </p:txBody>
      </p:sp>
      <p:grpSp>
        <p:nvGrpSpPr>
          <p:cNvPr id="55" name="Group 54">
            <a:extLst>
              <a:ext uri="{FF2B5EF4-FFF2-40B4-BE49-F238E27FC236}">
                <a16:creationId xmlns:a16="http://schemas.microsoft.com/office/drawing/2014/main" id="{2B766486-3F20-4AD2-877A-8D5AFE0DBD12}"/>
              </a:ext>
            </a:extLst>
          </p:cNvPr>
          <p:cNvGrpSpPr/>
          <p:nvPr/>
        </p:nvGrpSpPr>
        <p:grpSpPr>
          <a:xfrm>
            <a:off x="6305027" y="3148955"/>
            <a:ext cx="536764" cy="274320"/>
            <a:chOff x="6191867" y="5484971"/>
            <a:chExt cx="536764" cy="274320"/>
          </a:xfrm>
        </p:grpSpPr>
        <p:sp>
          <p:nvSpPr>
            <p:cNvPr id="56" name="Rectangle 55">
              <a:extLst>
                <a:ext uri="{FF2B5EF4-FFF2-40B4-BE49-F238E27FC236}">
                  <a16:creationId xmlns:a16="http://schemas.microsoft.com/office/drawing/2014/main" id="{C3789422-24CC-4B19-8B1A-40AE3E6A48D1}"/>
                </a:ext>
              </a:extLst>
            </p:cNvPr>
            <p:cNvSpPr/>
            <p:nvPr/>
          </p:nvSpPr>
          <p:spPr>
            <a:xfrm>
              <a:off x="6507417" y="5529533"/>
              <a:ext cx="221214" cy="150811"/>
            </a:xfrm>
            <a:prstGeom prst="rect">
              <a:avLst/>
            </a:prstGeom>
            <a:noFill/>
          </p:spPr>
          <p:txBody>
            <a:bodyPr wrap="none" lIns="0" tIns="0" rIns="0" bIns="0">
              <a:spAutoFit/>
            </a:bodyPr>
            <a:lstStyle/>
            <a:p>
              <a:pPr>
                <a:lnSpc>
                  <a:spcPts val="1300"/>
                </a:lnSpc>
              </a:pPr>
              <a:r>
                <a:rPr lang="en-US" sz="900">
                  <a:solidFill>
                    <a:schemeClr val="accent2"/>
                  </a:solidFill>
                </a:rPr>
                <a:t>Wi-Fi</a:t>
              </a:r>
            </a:p>
          </p:txBody>
        </p:sp>
        <p:pic>
          <p:nvPicPr>
            <p:cNvPr id="57" name="Graphic 56">
              <a:extLst>
                <a:ext uri="{FF2B5EF4-FFF2-40B4-BE49-F238E27FC236}">
                  <a16:creationId xmlns:a16="http://schemas.microsoft.com/office/drawing/2014/main" id="{70F1F6FA-2197-4C43-B83A-AC410567A5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91867" y="5484971"/>
              <a:ext cx="274320" cy="274320"/>
            </a:xfrm>
            <a:prstGeom prst="rect">
              <a:avLst/>
            </a:prstGeom>
          </p:spPr>
        </p:pic>
      </p:grpSp>
      <p:sp>
        <p:nvSpPr>
          <p:cNvPr id="58" name="Rectangle 57">
            <a:extLst>
              <a:ext uri="{FF2B5EF4-FFF2-40B4-BE49-F238E27FC236}">
                <a16:creationId xmlns:a16="http://schemas.microsoft.com/office/drawing/2014/main" id="{8194A334-4708-42FB-87F2-D8B70769C0D5}"/>
              </a:ext>
            </a:extLst>
          </p:cNvPr>
          <p:cNvSpPr/>
          <p:nvPr/>
        </p:nvSpPr>
        <p:spPr>
          <a:xfrm>
            <a:off x="6320267" y="3417771"/>
            <a:ext cx="2377440" cy="426976"/>
          </a:xfrm>
          <a:prstGeom prst="rect">
            <a:avLst/>
          </a:prstGeom>
          <a:noFill/>
        </p:spPr>
        <p:txBody>
          <a:bodyPr wrap="square" lIns="0" tIns="0" rIns="0" bIns="0">
            <a:spAutoFit/>
          </a:bodyPr>
          <a:lstStyle/>
          <a:p>
            <a:pPr>
              <a:lnSpc>
                <a:spcPts val="1000"/>
              </a:lnSpc>
              <a:spcAft>
                <a:spcPts val="200"/>
              </a:spcAft>
            </a:pPr>
            <a:r>
              <a:rPr lang="en-US" sz="800" i="1" dirty="0"/>
              <a:t>“I had to keep trying to logon and </a:t>
            </a:r>
            <a:r>
              <a:rPr lang="en-US" sz="800" i="1"/>
              <a:t>took forever.”</a:t>
            </a:r>
            <a:endParaRPr lang="en-US" sz="800" i="1" dirty="0"/>
          </a:p>
          <a:p>
            <a:pPr>
              <a:lnSpc>
                <a:spcPts val="1000"/>
              </a:lnSpc>
              <a:spcAft>
                <a:spcPts val="200"/>
              </a:spcAft>
            </a:pPr>
            <a:r>
              <a:rPr lang="en-US" sz="800" i="1" dirty="0"/>
              <a:t>“The Internet was slow.”</a:t>
            </a:r>
          </a:p>
          <a:p>
            <a:pPr>
              <a:lnSpc>
                <a:spcPts val="1000"/>
              </a:lnSpc>
              <a:spcAft>
                <a:spcPts val="200"/>
              </a:spcAft>
            </a:pPr>
            <a:r>
              <a:rPr lang="en-US" sz="800" i="1" dirty="0"/>
              <a:t>“It didn’t work.”</a:t>
            </a:r>
          </a:p>
        </p:txBody>
      </p:sp>
      <p:grpSp>
        <p:nvGrpSpPr>
          <p:cNvPr id="46" name="Group 45">
            <a:extLst>
              <a:ext uri="{FF2B5EF4-FFF2-40B4-BE49-F238E27FC236}">
                <a16:creationId xmlns:a16="http://schemas.microsoft.com/office/drawing/2014/main" id="{64703F8B-163D-4426-808A-6A5CE0465464}"/>
              </a:ext>
            </a:extLst>
          </p:cNvPr>
          <p:cNvGrpSpPr/>
          <p:nvPr/>
        </p:nvGrpSpPr>
        <p:grpSpPr>
          <a:xfrm>
            <a:off x="3325382" y="3566446"/>
            <a:ext cx="557604" cy="274320"/>
            <a:chOff x="6168116" y="2984754"/>
            <a:chExt cx="557604" cy="274320"/>
          </a:xfrm>
        </p:grpSpPr>
        <p:sp>
          <p:nvSpPr>
            <p:cNvPr id="50" name="Rectangle 49">
              <a:extLst>
                <a:ext uri="{FF2B5EF4-FFF2-40B4-BE49-F238E27FC236}">
                  <a16:creationId xmlns:a16="http://schemas.microsoft.com/office/drawing/2014/main" id="{8E7F7F3D-3929-4F0D-80CA-C0354AC80651}"/>
                </a:ext>
              </a:extLst>
            </p:cNvPr>
            <p:cNvSpPr/>
            <p:nvPr/>
          </p:nvSpPr>
          <p:spPr>
            <a:xfrm>
              <a:off x="6483666" y="3046509"/>
              <a:ext cx="242054" cy="150811"/>
            </a:xfrm>
            <a:prstGeom prst="rect">
              <a:avLst/>
            </a:prstGeom>
            <a:noFill/>
          </p:spPr>
          <p:txBody>
            <a:bodyPr wrap="none" lIns="0" tIns="0" rIns="0" bIns="0">
              <a:spAutoFit/>
            </a:bodyPr>
            <a:lstStyle/>
            <a:p>
              <a:pPr>
                <a:lnSpc>
                  <a:spcPts val="1300"/>
                </a:lnSpc>
              </a:pPr>
              <a:r>
                <a:rPr lang="en-US" sz="900" dirty="0">
                  <a:solidFill>
                    <a:schemeClr val="accent2"/>
                  </a:solidFill>
                </a:rPr>
                <a:t>Retail</a:t>
              </a:r>
            </a:p>
          </p:txBody>
        </p:sp>
        <p:pic>
          <p:nvPicPr>
            <p:cNvPr id="51" name="Graphic 50" descr="Shopping bag">
              <a:extLst>
                <a:ext uri="{FF2B5EF4-FFF2-40B4-BE49-F238E27FC236}">
                  <a16:creationId xmlns:a16="http://schemas.microsoft.com/office/drawing/2014/main" id="{D959E119-7E97-4571-BF20-BC0AE96BC50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68116" y="2984754"/>
              <a:ext cx="274320" cy="274320"/>
            </a:xfrm>
            <a:prstGeom prst="rect">
              <a:avLst/>
            </a:prstGeom>
          </p:spPr>
        </p:pic>
      </p:grpSp>
      <p:grpSp>
        <p:nvGrpSpPr>
          <p:cNvPr id="52" name="Group 51">
            <a:extLst>
              <a:ext uri="{FF2B5EF4-FFF2-40B4-BE49-F238E27FC236}">
                <a16:creationId xmlns:a16="http://schemas.microsoft.com/office/drawing/2014/main" id="{7836E06F-2071-4C5E-BA0A-F4D86ECC0CEA}"/>
              </a:ext>
            </a:extLst>
          </p:cNvPr>
          <p:cNvGrpSpPr/>
          <p:nvPr/>
        </p:nvGrpSpPr>
        <p:grpSpPr>
          <a:xfrm>
            <a:off x="153318" y="2744186"/>
            <a:ext cx="658593" cy="274320"/>
            <a:chOff x="4627890" y="5484971"/>
            <a:chExt cx="658593" cy="274320"/>
          </a:xfrm>
        </p:grpSpPr>
        <p:sp>
          <p:nvSpPr>
            <p:cNvPr id="53" name="Rectangle 52">
              <a:extLst>
                <a:ext uri="{FF2B5EF4-FFF2-40B4-BE49-F238E27FC236}">
                  <a16:creationId xmlns:a16="http://schemas.microsoft.com/office/drawing/2014/main" id="{6D8C495B-9AED-41F6-A06C-3E38D22C3F57}"/>
                </a:ext>
              </a:extLst>
            </p:cNvPr>
            <p:cNvSpPr/>
            <p:nvPr/>
          </p:nvSpPr>
          <p:spPr>
            <a:xfrm>
              <a:off x="4943440" y="5529533"/>
              <a:ext cx="343043" cy="150811"/>
            </a:xfrm>
            <a:prstGeom prst="rect">
              <a:avLst/>
            </a:prstGeom>
            <a:noFill/>
          </p:spPr>
          <p:txBody>
            <a:bodyPr wrap="none" lIns="0" tIns="0" rIns="0" bIns="0">
              <a:spAutoFit/>
            </a:bodyPr>
            <a:lstStyle/>
            <a:p>
              <a:pPr>
                <a:lnSpc>
                  <a:spcPts val="1300"/>
                </a:lnSpc>
              </a:pPr>
              <a:r>
                <a:rPr lang="en-US" sz="900">
                  <a:solidFill>
                    <a:schemeClr val="accent2"/>
                  </a:solidFill>
                </a:rPr>
                <a:t>Security</a:t>
              </a:r>
            </a:p>
          </p:txBody>
        </p:sp>
        <p:pic>
          <p:nvPicPr>
            <p:cNvPr id="54" name="Graphic 53">
              <a:extLst>
                <a:ext uri="{FF2B5EF4-FFF2-40B4-BE49-F238E27FC236}">
                  <a16:creationId xmlns:a16="http://schemas.microsoft.com/office/drawing/2014/main" id="{5A8D321A-3639-468D-AD76-9DDCE6CCE3C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27890" y="5484971"/>
              <a:ext cx="274320" cy="274320"/>
            </a:xfrm>
            <a:prstGeom prst="rect">
              <a:avLst/>
            </a:prstGeom>
          </p:spPr>
        </p:pic>
      </p:grpSp>
      <p:sp>
        <p:nvSpPr>
          <p:cNvPr id="45" name="Rectangle 44">
            <a:extLst>
              <a:ext uri="{FF2B5EF4-FFF2-40B4-BE49-F238E27FC236}">
                <a16:creationId xmlns:a16="http://schemas.microsoft.com/office/drawing/2014/main" id="{6B4FE807-02F4-4616-9BC3-D5BA62885FF8}"/>
              </a:ext>
            </a:extLst>
          </p:cNvPr>
          <p:cNvSpPr/>
          <p:nvPr/>
        </p:nvSpPr>
        <p:spPr>
          <a:xfrm>
            <a:off x="3340622" y="3873362"/>
            <a:ext cx="2377440" cy="837345"/>
          </a:xfrm>
          <a:prstGeom prst="rect">
            <a:avLst/>
          </a:prstGeom>
          <a:noFill/>
        </p:spPr>
        <p:txBody>
          <a:bodyPr wrap="square" lIns="0" tIns="0" rIns="0" bIns="0">
            <a:spAutoFit/>
          </a:bodyPr>
          <a:lstStyle/>
          <a:p>
            <a:pPr>
              <a:lnSpc>
                <a:spcPts val="1000"/>
              </a:lnSpc>
              <a:spcAft>
                <a:spcPts val="200"/>
              </a:spcAft>
            </a:pPr>
            <a:r>
              <a:rPr lang="en-US" sz="800" i="1" dirty="0"/>
              <a:t>"There’s not enough variety."</a:t>
            </a:r>
            <a:br>
              <a:rPr lang="en-US" sz="800" i="1" dirty="0"/>
            </a:br>
            <a:r>
              <a:rPr lang="en-US" sz="800" i="1" dirty="0"/>
              <a:t>“Merchandise is way too expensive.”</a:t>
            </a:r>
          </a:p>
          <a:p>
            <a:pPr>
              <a:lnSpc>
                <a:spcPts val="1000"/>
              </a:lnSpc>
              <a:spcAft>
                <a:spcPts val="200"/>
              </a:spcAft>
            </a:pPr>
            <a:r>
              <a:rPr lang="en-US" sz="800" i="1" dirty="0"/>
              <a:t>“Airport merchandise is insanely overpriced. 17 dollars for a yogurt and water... I pay that to go to a sit down lunch.”</a:t>
            </a:r>
          </a:p>
          <a:p>
            <a:pPr>
              <a:lnSpc>
                <a:spcPts val="1000"/>
              </a:lnSpc>
              <a:spcAft>
                <a:spcPts val="200"/>
              </a:spcAft>
            </a:pPr>
            <a:r>
              <a:rPr lang="en-US" sz="800" i="1" dirty="0"/>
              <a:t>“Alka Seltzer was 23 dollars.”</a:t>
            </a:r>
          </a:p>
          <a:p>
            <a:pPr>
              <a:lnSpc>
                <a:spcPts val="1000"/>
              </a:lnSpc>
              <a:spcAft>
                <a:spcPts val="200"/>
              </a:spcAft>
            </a:pPr>
            <a:endParaRPr lang="en-US" sz="800" i="1" dirty="0"/>
          </a:p>
        </p:txBody>
      </p:sp>
      <p:sp>
        <p:nvSpPr>
          <p:cNvPr id="61" name="Rectangle 60">
            <a:extLst>
              <a:ext uri="{FF2B5EF4-FFF2-40B4-BE49-F238E27FC236}">
                <a16:creationId xmlns:a16="http://schemas.microsoft.com/office/drawing/2014/main" id="{93F01ADB-E783-41CD-9622-598F9EA10370}"/>
              </a:ext>
            </a:extLst>
          </p:cNvPr>
          <p:cNvSpPr/>
          <p:nvPr/>
        </p:nvSpPr>
        <p:spPr>
          <a:xfrm>
            <a:off x="168557" y="3013002"/>
            <a:ext cx="2884131" cy="1401602"/>
          </a:xfrm>
          <a:prstGeom prst="rect">
            <a:avLst/>
          </a:prstGeom>
          <a:noFill/>
        </p:spPr>
        <p:txBody>
          <a:bodyPr wrap="square" lIns="0" tIns="0" rIns="0" bIns="0">
            <a:spAutoFit/>
          </a:bodyPr>
          <a:lstStyle/>
          <a:p>
            <a:pPr>
              <a:lnSpc>
                <a:spcPts val="1000"/>
              </a:lnSpc>
              <a:spcAft>
                <a:spcPts val="200"/>
              </a:spcAft>
            </a:pPr>
            <a:r>
              <a:rPr lang="en-US" sz="800" i="1" dirty="0"/>
              <a:t>"The process was very slow. TSA agents not working very fast. One agent checking my bag mentioned to stand back because several of them had COVID. Not really appropriate comment to share with customers. People missed flights because the process was so slow. The TSA agents working the bag area were not kind.”</a:t>
            </a:r>
          </a:p>
          <a:p>
            <a:pPr>
              <a:lnSpc>
                <a:spcPts val="1000"/>
              </a:lnSpc>
              <a:spcAft>
                <a:spcPts val="200"/>
              </a:spcAft>
            </a:pPr>
            <a:r>
              <a:rPr lang="en-US" sz="800" i="1" dirty="0"/>
              <a:t>“Very dirty.”</a:t>
            </a:r>
          </a:p>
          <a:p>
            <a:pPr>
              <a:lnSpc>
                <a:spcPts val="1000"/>
              </a:lnSpc>
              <a:spcAft>
                <a:spcPts val="200"/>
              </a:spcAft>
            </a:pPr>
            <a:r>
              <a:rPr lang="en-US" sz="800" i="1" dirty="0"/>
              <a:t>“Only one line was open.”</a:t>
            </a:r>
          </a:p>
          <a:p>
            <a:pPr>
              <a:lnSpc>
                <a:spcPts val="1000"/>
              </a:lnSpc>
              <a:spcAft>
                <a:spcPts val="200"/>
              </a:spcAft>
            </a:pPr>
            <a:r>
              <a:rPr lang="en-US" sz="800" i="1" dirty="0"/>
              <a:t>“Most of the security check workers were annoyed and rude.”</a:t>
            </a:r>
          </a:p>
          <a:p>
            <a:pPr>
              <a:lnSpc>
                <a:spcPts val="1000"/>
              </a:lnSpc>
              <a:spcAft>
                <a:spcPts val="200"/>
              </a:spcAft>
            </a:pPr>
            <a:r>
              <a:rPr lang="en-US" sz="800" i="1" dirty="0"/>
              <a:t>“They are not helpful and spend a lot of time having personal conversations.”</a:t>
            </a:r>
          </a:p>
          <a:p>
            <a:pPr>
              <a:lnSpc>
                <a:spcPts val="1000"/>
              </a:lnSpc>
              <a:spcAft>
                <a:spcPts val="200"/>
              </a:spcAft>
            </a:pPr>
            <a:endParaRPr lang="en-US" sz="800" i="1" dirty="0"/>
          </a:p>
        </p:txBody>
      </p:sp>
      <p:grpSp>
        <p:nvGrpSpPr>
          <p:cNvPr id="69" name="Group 68">
            <a:extLst>
              <a:ext uri="{FF2B5EF4-FFF2-40B4-BE49-F238E27FC236}">
                <a16:creationId xmlns:a16="http://schemas.microsoft.com/office/drawing/2014/main" id="{4BCE6DCB-6613-44CA-A861-B2D6ADDC2A88}"/>
              </a:ext>
            </a:extLst>
          </p:cNvPr>
          <p:cNvGrpSpPr/>
          <p:nvPr/>
        </p:nvGrpSpPr>
        <p:grpSpPr>
          <a:xfrm>
            <a:off x="6305027" y="3879778"/>
            <a:ext cx="695462" cy="274320"/>
            <a:chOff x="2930181" y="5484971"/>
            <a:chExt cx="695462" cy="274320"/>
          </a:xfrm>
        </p:grpSpPr>
        <p:pic>
          <p:nvPicPr>
            <p:cNvPr id="70" name="Graphic 69">
              <a:extLst>
                <a:ext uri="{FF2B5EF4-FFF2-40B4-BE49-F238E27FC236}">
                  <a16:creationId xmlns:a16="http://schemas.microsoft.com/office/drawing/2014/main" id="{0799A927-D974-4EDF-AEF1-672586FC19D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30181" y="5484971"/>
              <a:ext cx="274320" cy="274320"/>
            </a:xfrm>
            <a:prstGeom prst="rect">
              <a:avLst/>
            </a:prstGeom>
          </p:spPr>
        </p:pic>
        <p:sp>
          <p:nvSpPr>
            <p:cNvPr id="71" name="Rectangle 70">
              <a:extLst>
                <a:ext uri="{FF2B5EF4-FFF2-40B4-BE49-F238E27FC236}">
                  <a16:creationId xmlns:a16="http://schemas.microsoft.com/office/drawing/2014/main" id="{7923C1F5-699E-4F0C-AC9B-3A561ABD6AE3}"/>
                </a:ext>
              </a:extLst>
            </p:cNvPr>
            <p:cNvSpPr/>
            <p:nvPr/>
          </p:nvSpPr>
          <p:spPr>
            <a:xfrm>
              <a:off x="3245731" y="5529533"/>
              <a:ext cx="379912" cy="150811"/>
            </a:xfrm>
            <a:prstGeom prst="rect">
              <a:avLst/>
            </a:prstGeom>
            <a:noFill/>
          </p:spPr>
          <p:txBody>
            <a:bodyPr wrap="none" lIns="0" tIns="0" rIns="0" bIns="0">
              <a:spAutoFit/>
            </a:bodyPr>
            <a:lstStyle/>
            <a:p>
              <a:pPr>
                <a:lnSpc>
                  <a:spcPts val="1300"/>
                </a:lnSpc>
              </a:pPr>
              <a:r>
                <a:rPr lang="en-US" sz="900">
                  <a:solidFill>
                    <a:schemeClr val="accent2"/>
                  </a:solidFill>
                </a:rPr>
                <a:t>Baggage</a:t>
              </a:r>
            </a:p>
          </p:txBody>
        </p:sp>
      </p:grpSp>
      <p:sp>
        <p:nvSpPr>
          <p:cNvPr id="79" name="Rectangle 78">
            <a:extLst>
              <a:ext uri="{FF2B5EF4-FFF2-40B4-BE49-F238E27FC236}">
                <a16:creationId xmlns:a16="http://schemas.microsoft.com/office/drawing/2014/main" id="{EEF12120-1997-40FC-9E69-9DBB9275ACCF}"/>
              </a:ext>
            </a:extLst>
          </p:cNvPr>
          <p:cNvSpPr/>
          <p:nvPr/>
        </p:nvSpPr>
        <p:spPr>
          <a:xfrm>
            <a:off x="6320267" y="4148594"/>
            <a:ext cx="2377440" cy="503921"/>
          </a:xfrm>
          <a:prstGeom prst="rect">
            <a:avLst/>
          </a:prstGeom>
          <a:noFill/>
        </p:spPr>
        <p:txBody>
          <a:bodyPr wrap="square" lIns="0" tIns="0" rIns="0" bIns="0">
            <a:spAutoFit/>
          </a:bodyPr>
          <a:lstStyle/>
          <a:p>
            <a:pPr>
              <a:lnSpc>
                <a:spcPts val="1000"/>
              </a:lnSpc>
              <a:spcAft>
                <a:spcPts val="200"/>
              </a:spcAft>
            </a:pPr>
            <a:r>
              <a:rPr lang="en-US" sz="800" i="1" dirty="0"/>
              <a:t>"I would have liked to be informed which carousel our luggage was going to appear at as we left the gate so we'd know where to direct our ride to pick us up for minimal walking (we have limited mobility).”</a:t>
            </a:r>
          </a:p>
        </p:txBody>
      </p:sp>
      <p:sp>
        <p:nvSpPr>
          <p:cNvPr id="27" name="Text-5">
            <a:extLst>
              <a:ext uri="{FF2B5EF4-FFF2-40B4-BE49-F238E27FC236}">
                <a16:creationId xmlns:a16="http://schemas.microsoft.com/office/drawing/2014/main" id="{11404133-6136-4F28-A68F-CB9D09ABC3F9}"/>
              </a:ext>
            </a:extLst>
          </p:cNvPr>
          <p:cNvSpPr>
            <a:spLocks noGrp="1"/>
          </p:cNvSpPr>
          <p:nvPr>
            <p:ph type="body" sz="quarter" idx="13"/>
          </p:nvPr>
        </p:nvSpPr>
        <p:spPr>
          <a:xfrm>
            <a:off x="228798" y="4712592"/>
            <a:ext cx="8692525" cy="204689"/>
          </a:xfrm>
        </p:spPr>
        <p:txBody>
          <a:bodyPr/>
          <a:lstStyle/>
          <a:p>
            <a:r>
              <a:rPr lang="en-US" sz="700" dirty="0"/>
              <a:t>Asked for up to 5 randomly selected items passenger gave a rating of a 1 or 2</a:t>
            </a:r>
          </a:p>
          <a:p>
            <a:r>
              <a:rPr lang="en-US" sz="700" dirty="0"/>
              <a:t>Q22. Earlier for [item] you gave a rating of [1 or 2]. Why did you give this rating?”</a:t>
            </a:r>
          </a:p>
        </p:txBody>
      </p:sp>
      <p:sp>
        <p:nvSpPr>
          <p:cNvPr id="9" name="Text-8">
            <a:extLst>
              <a:ext uri="{FF2B5EF4-FFF2-40B4-BE49-F238E27FC236}">
                <a16:creationId xmlns:a16="http://schemas.microsoft.com/office/drawing/2014/main" id="{5C1E7068-9017-4AE5-A609-2CFC6E3E097C}"/>
              </a:ext>
            </a:extLst>
          </p:cNvPr>
          <p:cNvSpPr>
            <a:spLocks noGrp="1"/>
          </p:cNvSpPr>
          <p:nvPr>
            <p:ph type="sldNum" sz="quarter" idx="22"/>
          </p:nvPr>
        </p:nvSpPr>
        <p:spPr>
          <a:xfrm>
            <a:off x="8694341" y="5025721"/>
            <a:ext cx="226983" cy="103147"/>
          </a:xfrm>
        </p:spPr>
        <p:txBody>
          <a:bodyPr/>
          <a:lstStyle/>
          <a:p>
            <a:fld id="{304BD216-787B-4162-AFBC-E07635011B5E}" type="slidenum">
              <a:rPr lang="en-US" smtClean="0"/>
              <a:t>61</a:t>
            </a:fld>
            <a:endParaRPr lang="en-US"/>
          </a:p>
        </p:txBody>
      </p:sp>
      <p:sp>
        <p:nvSpPr>
          <p:cNvPr id="3" name="ORShape" descr="orlink:ORRange527@HELPER!$K$10€0€0€€0€0€0€0€€0">
            <a:extLst>
              <a:ext uri="{FF2B5EF4-FFF2-40B4-BE49-F238E27FC236}">
                <a16:creationId xmlns:a16="http://schemas.microsoft.com/office/drawing/2014/main" id="{E0FF26E9-CCDD-0D34-2150-BAF9DE9CC46D}"/>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5ACD9E12-19A3-6CA0-9577-81A2B1874C6A}"/>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65293193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1">
            <a:extLst>
              <a:ext uri="{FF2B5EF4-FFF2-40B4-BE49-F238E27FC236}">
                <a16:creationId xmlns:a16="http://schemas.microsoft.com/office/drawing/2014/main" id="{4640A1B9-C935-402B-A344-96D8F475664C}"/>
              </a:ext>
            </a:extLst>
          </p:cNvPr>
          <p:cNvSpPr>
            <a:spLocks noGrp="1"/>
          </p:cNvSpPr>
          <p:nvPr>
            <p:ph type="title"/>
          </p:nvPr>
        </p:nvSpPr>
        <p:spPr/>
        <p:txBody>
          <a:bodyPr/>
          <a:lstStyle/>
          <a:p>
            <a:r>
              <a:rPr lang="en-US"/>
              <a:t>Demographics</a:t>
            </a:r>
          </a:p>
        </p:txBody>
      </p:sp>
      <p:graphicFrame>
        <p:nvGraphicFramePr>
          <p:cNvPr id="8" name="ORTable" descr="orlink:ORRange599@'S62'!$G$8:$L$31¤0,1,0€33024€0€€0€0€0€0€€0">
            <a:extLst>
              <a:ext uri="{FF2B5EF4-FFF2-40B4-BE49-F238E27FC236}">
                <a16:creationId xmlns:a16="http://schemas.microsoft.com/office/drawing/2014/main" id="{C39715F5-1546-4AF6-9E33-64C72D773829}"/>
              </a:ext>
            </a:extLst>
          </p:cNvPr>
          <p:cNvGraphicFramePr>
            <a:graphicFrameLocks noGrp="1"/>
          </p:cNvGraphicFramePr>
          <p:nvPr>
            <p:extLst>
              <p:ext uri="{D42A27DB-BD31-4B8C-83A1-F6EECF244321}">
                <p14:modId xmlns:p14="http://schemas.microsoft.com/office/powerpoint/2010/main" val="2984514885"/>
              </p:ext>
            </p:extLst>
          </p:nvPr>
        </p:nvGraphicFramePr>
        <p:xfrm>
          <a:off x="232569" y="589621"/>
          <a:ext cx="8686800" cy="4098072"/>
        </p:xfrm>
        <a:graphic>
          <a:graphicData uri="http://schemas.openxmlformats.org/drawingml/2006/table">
            <a:tbl>
              <a:tblPr firstRow="1">
                <a:tableStyleId>{EB9631B5-78F2-41C9-869B-9F39066F8104}</a:tableStyleId>
              </a:tblPr>
              <a:tblGrid>
                <a:gridCol w="2651760">
                  <a:extLst>
                    <a:ext uri="{9D8B030D-6E8A-4147-A177-3AD203B41FA5}">
                      <a16:colId xmlns:a16="http://schemas.microsoft.com/office/drawing/2014/main" val="3878698452"/>
                    </a:ext>
                  </a:extLst>
                </a:gridCol>
                <a:gridCol w="1005840">
                  <a:extLst>
                    <a:ext uri="{9D8B030D-6E8A-4147-A177-3AD203B41FA5}">
                      <a16:colId xmlns:a16="http://schemas.microsoft.com/office/drawing/2014/main" val="1657233027"/>
                    </a:ext>
                  </a:extLst>
                </a:gridCol>
                <a:gridCol w="1005840">
                  <a:extLst>
                    <a:ext uri="{9D8B030D-6E8A-4147-A177-3AD203B41FA5}">
                      <a16:colId xmlns:a16="http://schemas.microsoft.com/office/drawing/2014/main" val="3492750724"/>
                    </a:ext>
                  </a:extLst>
                </a:gridCol>
                <a:gridCol w="1005840">
                  <a:extLst>
                    <a:ext uri="{9D8B030D-6E8A-4147-A177-3AD203B41FA5}">
                      <a16:colId xmlns:a16="http://schemas.microsoft.com/office/drawing/2014/main" val="182312785"/>
                    </a:ext>
                  </a:extLst>
                </a:gridCol>
                <a:gridCol w="1005840">
                  <a:extLst>
                    <a:ext uri="{9D8B030D-6E8A-4147-A177-3AD203B41FA5}">
                      <a16:colId xmlns:a16="http://schemas.microsoft.com/office/drawing/2014/main" val="1321125222"/>
                    </a:ext>
                  </a:extLst>
                </a:gridCol>
                <a:gridCol w="1005840">
                  <a:extLst>
                    <a:ext uri="{9D8B030D-6E8A-4147-A177-3AD203B41FA5}">
                      <a16:colId xmlns:a16="http://schemas.microsoft.com/office/drawing/2014/main" val="2341815711"/>
                    </a:ext>
                  </a:extLst>
                </a:gridCol>
                <a:gridCol w="1005840">
                  <a:extLst>
                    <a:ext uri="{9D8B030D-6E8A-4147-A177-3AD203B41FA5}">
                      <a16:colId xmlns:a16="http://schemas.microsoft.com/office/drawing/2014/main" val="3089173374"/>
                    </a:ext>
                  </a:extLst>
                </a:gridCol>
              </a:tblGrid>
              <a:tr h="170753">
                <a:tc>
                  <a:txBody>
                    <a:bodyPr/>
                    <a:lstStyle/>
                    <a:p>
                      <a:pPr algn="l" fontAlgn="ctr"/>
                      <a:endParaRPr lang="en-US" sz="800" b="0" i="0" u="none" strike="noStrike" dirty="0">
                        <a:solidFill>
                          <a:schemeClr val="bg1"/>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800" b="1" i="0" u="none" strike="noStrike" dirty="0">
                          <a:solidFill>
                            <a:srgbClr val="FFFFFF"/>
                          </a:solidFill>
                          <a:effectLst/>
                          <a:latin typeface="Arial Narrow" panose="020B0606020202030204" pitchFamily="34" charset="0"/>
                        </a:rPr>
                        <a:t>Q3 2023</a:t>
                      </a:r>
                    </a:p>
                  </a:txBody>
                  <a:tcPr marL="0" marR="0" marT="0"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800" b="1" i="0" u="none" strike="noStrike">
                          <a:solidFill>
                            <a:srgbClr val="FFFFFF"/>
                          </a:solidFill>
                          <a:effectLst/>
                          <a:latin typeface="Arial Narrow" panose="020B0606020202030204" pitchFamily="34" charset="0"/>
                        </a:rPr>
                        <a:t>Concourse A</a:t>
                      </a:r>
                    </a:p>
                  </a:txBody>
                  <a:tcPr marL="0" marR="0"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800" b="1" i="0" u="none" strike="noStrike">
                          <a:solidFill>
                            <a:srgbClr val="FFFFFF"/>
                          </a:solidFill>
                          <a:effectLst/>
                          <a:latin typeface="Arial Narrow" panose="020B0606020202030204" pitchFamily="34" charset="0"/>
                        </a:rPr>
                        <a:t>Concourse B</a:t>
                      </a: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800" b="1" i="0" u="none" strike="noStrike">
                          <a:solidFill>
                            <a:srgbClr val="FFFFFF"/>
                          </a:solidFill>
                          <a:effectLst/>
                          <a:latin typeface="Arial Narrow" panose="020B0606020202030204" pitchFamily="34" charset="0"/>
                        </a:rPr>
                        <a:t>Concourse C</a:t>
                      </a:r>
                    </a:p>
                  </a:txBody>
                  <a:tcPr marL="0" marR="0" marT="0"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800" b="1" i="0" u="none" strike="noStrike">
                          <a:solidFill>
                            <a:srgbClr val="FFFFFF"/>
                          </a:solidFill>
                          <a:effectLst/>
                          <a:latin typeface="Arial Narrow" panose="020B0606020202030204" pitchFamily="34" charset="0"/>
                        </a:rPr>
                        <a:t>Business</a:t>
                      </a:r>
                    </a:p>
                  </a:txBody>
                  <a:tcPr marL="0" marR="0"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800" b="1" i="0" u="none" strike="noStrike">
                          <a:solidFill>
                            <a:srgbClr val="FFFFFF"/>
                          </a:solidFill>
                          <a:effectLst/>
                          <a:latin typeface="Arial Narrow" panose="020B0606020202030204" pitchFamily="34" charset="0"/>
                        </a:rPr>
                        <a:t>Leisure</a:t>
                      </a: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54477805"/>
                  </a:ext>
                </a:extLst>
              </a:tr>
              <a:tr h="170753">
                <a:tc>
                  <a:txBody>
                    <a:bodyPr/>
                    <a:lstStyle/>
                    <a:p>
                      <a:pPr algn="l" rtl="0" fontAlgn="ctr"/>
                      <a:r>
                        <a:rPr lang="en-US" sz="800" i="1" u="none" strike="noStrike" dirty="0">
                          <a:solidFill>
                            <a:schemeClr val="accent2"/>
                          </a:solidFill>
                          <a:effectLst/>
                          <a:latin typeface="+mj-lt"/>
                        </a:rPr>
                        <a:t>Base size</a:t>
                      </a:r>
                      <a:endParaRPr lang="en-US" sz="800" b="0" i="1" u="none" strike="noStrike" dirty="0">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1" i="1" u="none" strike="noStrike" kern="1200" dirty="0">
                          <a:solidFill>
                            <a:srgbClr val="31869B"/>
                          </a:solidFill>
                          <a:effectLst/>
                          <a:latin typeface="Arial Narrow" panose="020B0606020202030204" pitchFamily="34" charset="0"/>
                          <a:ea typeface="+mn-ea"/>
                          <a:cs typeface="+mn-cs"/>
                        </a:rPr>
                        <a:t>424</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1" i="1" u="none" strike="noStrike" kern="1200" dirty="0">
                          <a:solidFill>
                            <a:srgbClr val="31869B"/>
                          </a:solidFill>
                          <a:effectLst/>
                          <a:latin typeface="Arial Narrow" panose="020B0606020202030204" pitchFamily="34" charset="0"/>
                          <a:ea typeface="+mn-ea"/>
                          <a:cs typeface="+mn-cs"/>
                        </a:rPr>
                        <a:t>133</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1" i="1" u="none" strike="noStrike" kern="1200" dirty="0">
                          <a:solidFill>
                            <a:srgbClr val="31869B"/>
                          </a:solidFill>
                          <a:effectLst/>
                          <a:latin typeface="Arial Narrow" panose="020B0606020202030204" pitchFamily="34" charset="0"/>
                          <a:ea typeface="+mn-ea"/>
                          <a:cs typeface="+mn-cs"/>
                        </a:rPr>
                        <a:t>165</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1" i="1" u="none" strike="noStrike" kern="1200" dirty="0">
                          <a:solidFill>
                            <a:srgbClr val="31869B"/>
                          </a:solidFill>
                          <a:effectLst/>
                          <a:latin typeface="Arial Narrow" panose="020B0606020202030204" pitchFamily="34" charset="0"/>
                          <a:ea typeface="+mn-ea"/>
                          <a:cs typeface="+mn-cs"/>
                        </a:rPr>
                        <a:t>126</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1" i="1" u="none" strike="noStrike" kern="1200" dirty="0">
                          <a:solidFill>
                            <a:srgbClr val="31869B"/>
                          </a:solidFill>
                          <a:effectLst/>
                          <a:latin typeface="Arial Narrow" panose="020B0606020202030204" pitchFamily="34" charset="0"/>
                          <a:ea typeface="+mn-ea"/>
                          <a:cs typeface="+mn-cs"/>
                        </a:rPr>
                        <a:t>178</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1" i="1" u="none" strike="noStrike" kern="1200">
                          <a:solidFill>
                            <a:srgbClr val="31869B"/>
                          </a:solidFill>
                          <a:effectLst/>
                          <a:latin typeface="Arial Narrow" panose="020B0606020202030204" pitchFamily="34" charset="0"/>
                          <a:ea typeface="+mn-ea"/>
                          <a:cs typeface="+mn-cs"/>
                        </a:rPr>
                        <a:t>246</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4942750"/>
                  </a:ext>
                </a:extLst>
              </a:tr>
              <a:tr h="170753">
                <a:tc>
                  <a:txBody>
                    <a:bodyPr/>
                    <a:lstStyle/>
                    <a:p>
                      <a:pPr algn="l" rtl="0" fontAlgn="ctr"/>
                      <a:r>
                        <a:rPr lang="en-US" sz="800" u="none" strike="noStrike">
                          <a:effectLst/>
                          <a:latin typeface="+mj-lt"/>
                        </a:rPr>
                        <a:t>Q1. </a:t>
                      </a:r>
                      <a:r>
                        <a:rPr lang="en-US" sz="800" b="1" u="none" strike="noStrike">
                          <a:solidFill>
                            <a:schemeClr val="accent2"/>
                          </a:solidFill>
                          <a:effectLst/>
                          <a:latin typeface="+mj-lt"/>
                        </a:rPr>
                        <a:t>Purpose of Trip</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lang="en-US" sz="800" b="0" i="0" u="none" strike="noStrike" kern="1200" dirty="0">
                        <a:solidFill>
                          <a:srgbClr val="000000"/>
                        </a:solidFill>
                        <a:effectLst/>
                        <a:latin typeface="Arial" panose="020B0604020202020204" pitchFamily="34" charset="0"/>
                        <a:ea typeface="+mn-ea"/>
                        <a:cs typeface="+mn-cs"/>
                      </a:endParaRPr>
                    </a:p>
                  </a:txBody>
                  <a:tcPr marL="0" marR="0" marT="0"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a:solidFill>
                          <a:srgbClr val="333333"/>
                        </a:solidFill>
                        <a:effectLst/>
                        <a:latin typeface="Arial Narrow" panose="020B0606020202030204" pitchFamily="34" charset="0"/>
                      </a:endParaRPr>
                    </a:p>
                  </a:txBody>
                  <a:tcPr marL="0" marR="0"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333333"/>
                        </a:solidFill>
                        <a:effectLst/>
                        <a:latin typeface="Arial Narrow" panose="020B0606020202030204" pitchFamily="34" charset="0"/>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a:solidFill>
                          <a:srgbClr val="333333"/>
                        </a:solidFill>
                        <a:effectLst/>
                        <a:latin typeface="Arial Narrow" panose="020B0606020202030204" pitchFamily="34" charset="0"/>
                      </a:endParaRPr>
                    </a:p>
                  </a:txBody>
                  <a:tcPr marL="0" marR="0" marT="0"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333333"/>
                        </a:solidFill>
                        <a:effectLst/>
                        <a:latin typeface="Arial Narrow" panose="020B0606020202030204" pitchFamily="34" charset="0"/>
                      </a:endParaRPr>
                    </a:p>
                  </a:txBody>
                  <a:tcPr marL="0" marR="0"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333333"/>
                        </a:solidFill>
                        <a:effectLst/>
                        <a:latin typeface="Arial Narrow" panose="020B0606020202030204" pitchFamily="34" charset="0"/>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585514"/>
                  </a:ext>
                </a:extLst>
              </a:tr>
              <a:tr h="170753">
                <a:tc>
                  <a:txBody>
                    <a:bodyPr/>
                    <a:lstStyle/>
                    <a:p>
                      <a:pPr algn="l" rtl="0" fontAlgn="ctr"/>
                      <a:r>
                        <a:rPr lang="en-US" sz="800" b="0" i="0" u="none" strike="noStrike">
                          <a:solidFill>
                            <a:srgbClr val="333333"/>
                          </a:solidFill>
                          <a:effectLst/>
                          <a:latin typeface="Arial Narrow" panose="020B0606020202030204" pitchFamily="34" charset="0"/>
                        </a:rPr>
                        <a:t> Leisure/Vacation/Visiting friends/relatives</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51%</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51%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42%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63% B</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a:t>
                      </a:r>
                      <a:endParaRPr lang="en-US" sz="800" b="0" i="0" u="none" strike="noStrike" dirty="0">
                        <a:solidFill>
                          <a:srgbClr val="000000"/>
                        </a:solidFill>
                        <a:effectLst/>
                        <a:latin typeface="Arial Narrow" panose="020B0606020202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88%</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7699"/>
                  </a:ext>
                </a:extLst>
              </a:tr>
              <a:tr h="170753">
                <a:tc>
                  <a:txBody>
                    <a:bodyPr/>
                    <a:lstStyle/>
                    <a:p>
                      <a:pPr algn="l" rtl="0" fontAlgn="ctr"/>
                      <a:r>
                        <a:rPr lang="en-US" sz="800" b="0" i="0" u="none" strike="noStrike">
                          <a:solidFill>
                            <a:srgbClr val="333333"/>
                          </a:solidFill>
                          <a:effectLst/>
                          <a:latin typeface="Arial Narrow" panose="020B0606020202030204" pitchFamily="34" charset="0"/>
                        </a:rPr>
                        <a:t> School-Related</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a:solidFill>
                            <a:srgbClr val="000000"/>
                          </a:solidFill>
                          <a:effectLst/>
                          <a:latin typeface="Arial Narrow" panose="020B0606020202030204" pitchFamily="34" charset="0"/>
                        </a:rPr>
                        <a:t>4%</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5%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6%</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04160"/>
                  </a:ext>
                </a:extLst>
              </a:tr>
              <a:tr h="170753">
                <a:tc>
                  <a:txBody>
                    <a:bodyPr/>
                    <a:lstStyle/>
                    <a:p>
                      <a:pPr algn="l" rtl="0" fontAlgn="ctr"/>
                      <a:r>
                        <a:rPr lang="en-US" sz="800" b="0" i="0" u="none" strike="noStrike">
                          <a:solidFill>
                            <a:srgbClr val="333333"/>
                          </a:solidFill>
                          <a:effectLst/>
                          <a:latin typeface="Arial Narrow" panose="020B0606020202030204" pitchFamily="34" charset="0"/>
                        </a:rPr>
                        <a:t> Other</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3%</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2% </a:t>
                      </a: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a:t>
                      </a:r>
                      <a:endParaRPr lang="en-US" sz="800" b="0" i="0" u="none" strike="noStrike" dirty="0">
                        <a:solidFill>
                          <a:srgbClr val="000000"/>
                        </a:solidFill>
                        <a:effectLst/>
                        <a:latin typeface="Arial Narrow" panose="020B0606020202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6%</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154076"/>
                  </a:ext>
                </a:extLst>
              </a:tr>
              <a:tr h="170753">
                <a:tc>
                  <a:txBody>
                    <a:bodyPr/>
                    <a:lstStyle/>
                    <a:p>
                      <a:pPr algn="l" rtl="0" fontAlgn="ctr"/>
                      <a:r>
                        <a:rPr lang="en-US" sz="800" b="0" i="0" u="none" strike="noStrike" dirty="0">
                          <a:solidFill>
                            <a:srgbClr val="333333"/>
                          </a:solidFill>
                          <a:effectLst/>
                          <a:latin typeface="Arial Narrow" panose="020B0606020202030204" pitchFamily="34" charset="0"/>
                        </a:rPr>
                        <a:t> Business</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35%</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33%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42% C</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28%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84%</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a:t>
                      </a: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8942126"/>
                  </a:ext>
                </a:extLst>
              </a:tr>
              <a:tr h="170753">
                <a:tc>
                  <a:txBody>
                    <a:bodyPr/>
                    <a:lstStyle/>
                    <a:p>
                      <a:pPr algn="l" rtl="0" fontAlgn="ctr"/>
                      <a:r>
                        <a:rPr lang="en-US" sz="800" b="0" i="0" u="none" strike="noStrike">
                          <a:solidFill>
                            <a:srgbClr val="333333"/>
                          </a:solidFill>
                          <a:effectLst/>
                          <a:latin typeface="Arial Narrow" panose="020B0606020202030204" pitchFamily="34" charset="0"/>
                        </a:rPr>
                        <a:t> Both Business/Non-Business</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6%</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10%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15%</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a:t>
                      </a: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0996321"/>
                  </a:ext>
                </a:extLst>
              </a:tr>
              <a:tr h="170753">
                <a:tc>
                  <a:txBody>
                    <a:bodyPr/>
                    <a:lstStyle/>
                    <a:p>
                      <a:pPr algn="l" rtl="0" fontAlgn="ctr"/>
                      <a:r>
                        <a:rPr lang="en-US" sz="800" b="0" i="0" u="none" strike="noStrike">
                          <a:solidFill>
                            <a:srgbClr val="333333"/>
                          </a:solidFill>
                          <a:effectLst/>
                          <a:latin typeface="Arial Narrow" panose="020B0606020202030204" pitchFamily="34" charset="0"/>
                        </a:rPr>
                        <a:t> Military</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&lt;0.5%</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0%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0%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a:t>
                      </a: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924154"/>
                  </a:ext>
                </a:extLst>
              </a:tr>
              <a:tr h="170753">
                <a:tc>
                  <a:txBody>
                    <a:bodyPr/>
                    <a:lstStyle/>
                    <a:p>
                      <a:pPr algn="l" rtl="0" fontAlgn="ctr"/>
                      <a:r>
                        <a:rPr lang="en-US" sz="800" u="none" strike="noStrike" dirty="0">
                          <a:effectLst/>
                          <a:latin typeface="+mj-lt"/>
                        </a:rPr>
                        <a:t>Q30. </a:t>
                      </a:r>
                      <a:r>
                        <a:rPr lang="en-US" sz="800" b="1" u="none" strike="noStrike" dirty="0">
                          <a:solidFill>
                            <a:schemeClr val="accent2"/>
                          </a:solidFill>
                          <a:effectLst/>
                          <a:latin typeface="+mj-lt"/>
                        </a:rPr>
                        <a:t>Gender</a:t>
                      </a:r>
                      <a:endParaRPr lang="en-US" sz="800" b="1" i="1" u="none" strike="noStrike" dirty="0">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1" i="0" u="none" strike="noStrike">
                        <a:solidFill>
                          <a:srgbClr val="000000"/>
                        </a:solidFill>
                        <a:effectLst/>
                        <a:latin typeface="Arial Narrow" panose="020B0606020202030204" pitchFamily="34" charset="0"/>
                      </a:endParaRP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Narrow" panose="020B0606020202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a:solidFill>
                          <a:srgbClr val="000000"/>
                        </a:solidFill>
                        <a:effectLst/>
                        <a:latin typeface="Arial Narrow" panose="020B0606020202030204" pitchFamily="34" charset="0"/>
                      </a:endParaRP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a:solidFill>
                          <a:srgbClr val="000000"/>
                        </a:solidFill>
                        <a:effectLst/>
                        <a:latin typeface="Arial Narrow" panose="020B0606020202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557714"/>
                  </a:ext>
                </a:extLst>
              </a:tr>
              <a:tr h="170753">
                <a:tc>
                  <a:txBody>
                    <a:bodyPr/>
                    <a:lstStyle/>
                    <a:p>
                      <a:pPr algn="l" rtl="0" fontAlgn="ctr"/>
                      <a:r>
                        <a:rPr lang="en-US" sz="800" u="none" strike="noStrike">
                          <a:effectLst/>
                          <a:latin typeface="+mj-lt"/>
                        </a:rPr>
                        <a:t> Male</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41%</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47%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38%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37%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57%</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489977"/>
                  </a:ext>
                </a:extLst>
              </a:tr>
              <a:tr h="170753">
                <a:tc>
                  <a:txBody>
                    <a:bodyPr/>
                    <a:lstStyle/>
                    <a:p>
                      <a:pPr algn="l" rtl="0" fontAlgn="ctr"/>
                      <a:r>
                        <a:rPr lang="en-US" sz="800" u="none" strike="noStrike">
                          <a:effectLst/>
                          <a:latin typeface="+mj-lt"/>
                        </a:rPr>
                        <a:t> Female</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59%</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53%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62%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63%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43%</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71%</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602990"/>
                  </a:ext>
                </a:extLst>
              </a:tr>
              <a:tr h="170753">
                <a:tc>
                  <a:txBody>
                    <a:bodyPr/>
                    <a:lstStyle/>
                    <a:p>
                      <a:pPr algn="l" rtl="0" fontAlgn="ctr"/>
                      <a:r>
                        <a:rPr lang="en-US" sz="800" u="none" strike="noStrike">
                          <a:effectLst/>
                          <a:latin typeface="+mj-lt"/>
                        </a:rPr>
                        <a:t>Q25. </a:t>
                      </a:r>
                      <a:r>
                        <a:rPr lang="en-US" sz="800" b="1" u="none" strike="noStrike">
                          <a:solidFill>
                            <a:schemeClr val="accent2"/>
                          </a:solidFill>
                          <a:effectLst/>
                          <a:latin typeface="+mj-lt"/>
                        </a:rPr>
                        <a:t>Region of Residence</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1" i="0" u="none" strike="noStrike" dirty="0">
                        <a:solidFill>
                          <a:srgbClr val="000000"/>
                        </a:solidFill>
                        <a:effectLst/>
                        <a:latin typeface="Arial Narrow" panose="020B0606020202030204" pitchFamily="34" charset="0"/>
                      </a:endParaRP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Narrow" panose="020B0606020202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Narrow" panose="020B0606020202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945963"/>
                  </a:ext>
                </a:extLst>
              </a:tr>
              <a:tr h="170753">
                <a:tc>
                  <a:txBody>
                    <a:bodyPr/>
                    <a:lstStyle/>
                    <a:p>
                      <a:pPr algn="l" rtl="0" fontAlgn="t"/>
                      <a:r>
                        <a:rPr lang="en-US" sz="800" u="none" strike="noStrike">
                          <a:effectLst/>
                          <a:latin typeface="+mj-lt"/>
                        </a:rPr>
                        <a:t> Northeast</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6%</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kern="1200" dirty="0">
                          <a:solidFill>
                            <a:srgbClr val="000000"/>
                          </a:solidFill>
                          <a:effectLst/>
                          <a:latin typeface="Arial Narrow" panose="020B0606020202030204" pitchFamily="34" charset="0"/>
                          <a:ea typeface="+mn-ea"/>
                          <a:cs typeface="+mn-cs"/>
                        </a:rPr>
                        <a:t>2%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12% AC</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8%</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804843"/>
                  </a:ext>
                </a:extLst>
              </a:tr>
              <a:tr h="170753">
                <a:tc>
                  <a:txBody>
                    <a:bodyPr/>
                    <a:lstStyle/>
                    <a:p>
                      <a:pPr algn="l" rtl="0" fontAlgn="t"/>
                      <a:r>
                        <a:rPr lang="en-US" sz="800" u="none" strike="noStrike">
                          <a:effectLst/>
                          <a:latin typeface="+mj-lt"/>
                        </a:rPr>
                        <a:t> Midwest</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a:solidFill>
                            <a:srgbClr val="000000"/>
                          </a:solidFill>
                          <a:effectLst/>
                          <a:latin typeface="Arial Narrow" panose="020B0606020202030204" pitchFamily="34" charset="0"/>
                        </a:rPr>
                        <a:t>8%</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12% C</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9%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9%</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Arial Narrow" panose="020B0606020202030204" pitchFamily="34" charset="0"/>
                        </a:rPr>
                        <a:t>7%</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1397872"/>
                  </a:ext>
                </a:extLst>
              </a:tr>
              <a:tr h="170753">
                <a:tc>
                  <a:txBody>
                    <a:bodyPr/>
                    <a:lstStyle/>
                    <a:p>
                      <a:pPr algn="l" rtl="0" fontAlgn="t"/>
                      <a:r>
                        <a:rPr lang="en-US" sz="800" u="none" strike="noStrike">
                          <a:effectLst/>
                          <a:latin typeface="+mj-lt"/>
                        </a:rPr>
                        <a:t> South</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80%</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80%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kern="1200" dirty="0">
                          <a:solidFill>
                            <a:srgbClr val="000000"/>
                          </a:solidFill>
                          <a:effectLst/>
                          <a:latin typeface="Arial Narrow" panose="020B0606020202030204" pitchFamily="34" charset="0"/>
                          <a:ea typeface="+mn-ea"/>
                          <a:cs typeface="+mn-cs"/>
                        </a:rPr>
                        <a:t>75%</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86%  B</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80%</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80%</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629837"/>
                  </a:ext>
                </a:extLst>
              </a:tr>
              <a:tr h="170753">
                <a:tc>
                  <a:txBody>
                    <a:bodyPr/>
                    <a:lstStyle/>
                    <a:p>
                      <a:pPr algn="l" rtl="0" fontAlgn="t"/>
                      <a:r>
                        <a:rPr lang="en-US" sz="800" u="none" strike="noStrike">
                          <a:effectLst/>
                          <a:latin typeface="+mj-lt"/>
                        </a:rPr>
                        <a:t> West</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6%</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kern="1200" dirty="0">
                          <a:solidFill>
                            <a:srgbClr val="000000"/>
                          </a:solidFill>
                          <a:effectLst/>
                          <a:latin typeface="Arial Narrow" panose="020B0606020202030204" pitchFamily="34" charset="0"/>
                          <a:ea typeface="+mn-ea"/>
                          <a:cs typeface="+mn-cs"/>
                        </a:rPr>
                        <a:t>10%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8%</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kern="1200" dirty="0">
                          <a:solidFill>
                            <a:srgbClr val="000000"/>
                          </a:solidFill>
                          <a:effectLst/>
                          <a:latin typeface="Arial Narrow" panose="020B0606020202030204" pitchFamily="34" charset="0"/>
                          <a:ea typeface="+mn-ea"/>
                          <a:cs typeface="+mn-cs"/>
                        </a:rPr>
                        <a:t>5%</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369311"/>
                  </a:ext>
                </a:extLst>
              </a:tr>
              <a:tr h="170753">
                <a:tc>
                  <a:txBody>
                    <a:bodyPr/>
                    <a:lstStyle/>
                    <a:p>
                      <a:pPr algn="l" rtl="0" fontAlgn="t"/>
                      <a:r>
                        <a:rPr lang="en-US" sz="800" u="none" strike="noStrike">
                          <a:effectLst/>
                          <a:latin typeface="+mj-lt"/>
                        </a:rPr>
                        <a:t> International</a:t>
                      </a:r>
                      <a:endParaRPr lang="en-US" sz="800" b="0" i="0" u="none" strike="noStrike">
                        <a:solidFill>
                          <a:srgbClr val="000000"/>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Narrow" panose="020B0606020202030204" pitchFamily="34" charset="0"/>
                        </a:rPr>
                        <a:t>0%</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Narrow" panose="020B0606020202030204" pitchFamily="34" charset="0"/>
                        </a:rPr>
                        <a:t>0%</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Narrow" panose="020B0606020202030204" pitchFamily="34" charset="0"/>
                        </a:rPr>
                        <a:t>0%</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Narrow" panose="020B0606020202030204" pitchFamily="34" charset="0"/>
                        </a:rPr>
                        <a:t>0%</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0%</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0%</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7335590"/>
                  </a:ext>
                </a:extLst>
              </a:tr>
              <a:tr h="170753">
                <a:tc>
                  <a:txBody>
                    <a:bodyPr/>
                    <a:lstStyle/>
                    <a:p>
                      <a:pPr algn="l" rtl="0" fontAlgn="ctr"/>
                      <a:r>
                        <a:rPr lang="en-US" sz="800" u="none" strike="noStrike">
                          <a:effectLst/>
                          <a:latin typeface="+mj-lt"/>
                        </a:rPr>
                        <a:t>Q26. </a:t>
                      </a:r>
                      <a:r>
                        <a:rPr lang="en-US" sz="800" b="1" u="none" strike="noStrike">
                          <a:solidFill>
                            <a:schemeClr val="accent2"/>
                          </a:solidFill>
                          <a:effectLst/>
                          <a:latin typeface="+mj-lt"/>
                        </a:rPr>
                        <a:t>Average Age</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46.9</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49.7 B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44.8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46.5</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44.9</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48.3</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776398"/>
                  </a:ext>
                </a:extLst>
              </a:tr>
              <a:tr h="170753">
                <a:tc>
                  <a:txBody>
                    <a:bodyPr/>
                    <a:lstStyle/>
                    <a:p>
                      <a:pPr algn="l" rtl="0" fontAlgn="ctr"/>
                      <a:r>
                        <a:rPr lang="en-US" sz="800" u="none" strike="noStrike">
                          <a:effectLst/>
                          <a:latin typeface="+mj-lt"/>
                        </a:rPr>
                        <a:t>Q27. </a:t>
                      </a:r>
                      <a:r>
                        <a:rPr lang="en-US" sz="800" b="1" u="none" strike="noStrike">
                          <a:solidFill>
                            <a:schemeClr val="accent2"/>
                          </a:solidFill>
                          <a:effectLst/>
                          <a:latin typeface="+mj-lt"/>
                        </a:rPr>
                        <a:t>Average HH Income (in $000)</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133.0</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146.7 C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128.6</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124.5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154.9</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116.6</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987107"/>
                  </a:ext>
                </a:extLst>
              </a:tr>
              <a:tr h="170753">
                <a:tc>
                  <a:txBody>
                    <a:bodyPr/>
                    <a:lstStyle/>
                    <a:p>
                      <a:pPr algn="l" rtl="0" fontAlgn="ctr"/>
                      <a:r>
                        <a:rPr lang="en-US" sz="800" u="none" strike="noStrike">
                          <a:effectLst/>
                          <a:latin typeface="+mj-lt"/>
                        </a:rPr>
                        <a:t>Q7A. </a:t>
                      </a:r>
                      <a:r>
                        <a:rPr lang="en-US" sz="800" b="1" u="none" strike="noStrike">
                          <a:solidFill>
                            <a:schemeClr val="accent2"/>
                          </a:solidFill>
                          <a:effectLst/>
                          <a:latin typeface="+mj-lt"/>
                        </a:rPr>
                        <a:t>Average Checked Bags (1+)</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1.7</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1.8</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1.6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1.7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1.3</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2.0</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719320"/>
                  </a:ext>
                </a:extLst>
              </a:tr>
              <a:tr h="170753">
                <a:tc>
                  <a:txBody>
                    <a:bodyPr/>
                    <a:lstStyle/>
                    <a:p>
                      <a:pPr algn="l" rtl="0" fontAlgn="ctr"/>
                      <a:r>
                        <a:rPr lang="en-US" sz="800" u="none" strike="noStrike">
                          <a:effectLst/>
                          <a:latin typeface="+mj-lt"/>
                        </a:rPr>
                        <a:t>Q7B. </a:t>
                      </a:r>
                      <a:r>
                        <a:rPr lang="en-US" sz="800" b="1" u="none" strike="noStrike">
                          <a:solidFill>
                            <a:schemeClr val="accent2"/>
                          </a:solidFill>
                          <a:effectLst/>
                          <a:latin typeface="+mj-lt"/>
                        </a:rPr>
                        <a:t>Average Carry-On Items (1+)</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2.0</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2.1</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1.8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2.0</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1.7</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2.3</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585664"/>
                  </a:ext>
                </a:extLst>
              </a:tr>
              <a:tr h="170753">
                <a:tc>
                  <a:txBody>
                    <a:bodyPr/>
                    <a:lstStyle/>
                    <a:p>
                      <a:pPr algn="l" rtl="0" fontAlgn="ctr"/>
                      <a:r>
                        <a:rPr lang="en-US" sz="800" u="none" strike="noStrike">
                          <a:effectLst/>
                          <a:latin typeface="+mj-lt"/>
                        </a:rPr>
                        <a:t>Q7C. </a:t>
                      </a:r>
                      <a:r>
                        <a:rPr lang="en-US" sz="800" b="1" u="none" strike="noStrike">
                          <a:solidFill>
                            <a:schemeClr val="accent2"/>
                          </a:solidFill>
                          <a:effectLst/>
                          <a:latin typeface="+mj-lt"/>
                        </a:rPr>
                        <a:t>Average People in Travel Party</a:t>
                      </a:r>
                      <a:endParaRPr lang="en-US" sz="800" b="1" i="1" u="none" strike="noStrike">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1.6</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1.7 B</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1.4</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1.7 B</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1.2</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1.9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752704"/>
                  </a:ext>
                </a:extLst>
              </a:tr>
              <a:tr h="170753">
                <a:tc>
                  <a:txBody>
                    <a:bodyPr/>
                    <a:lstStyle/>
                    <a:p>
                      <a:pPr algn="l" rtl="0" fontAlgn="ctr"/>
                      <a:r>
                        <a:rPr lang="en-US" sz="800" u="none" strike="noStrike" dirty="0">
                          <a:effectLst/>
                          <a:latin typeface="+mj-lt"/>
                        </a:rPr>
                        <a:t>Q23.</a:t>
                      </a:r>
                      <a:r>
                        <a:rPr lang="en-US" sz="800" b="1" u="none" strike="noStrike" dirty="0">
                          <a:solidFill>
                            <a:schemeClr val="accent2"/>
                          </a:solidFill>
                          <a:effectLst/>
                          <a:latin typeface="+mj-lt"/>
                        </a:rPr>
                        <a:t> Avg. Round Trips Through BHM P12 Mo. (0+)</a:t>
                      </a:r>
                      <a:endParaRPr lang="en-US" sz="800" b="1" i="1" u="none" strike="noStrike" dirty="0">
                        <a:solidFill>
                          <a:schemeClr val="accent2"/>
                        </a:solidFill>
                        <a:effectLst/>
                        <a:latin typeface="+mj-lt"/>
                      </a:endParaRPr>
                    </a:p>
                  </a:txBody>
                  <a:tcPr marL="0" marR="0" marT="0" marB="0" anchor="ctr">
                    <a:lnL>
                      <a:noFill/>
                    </a:lnL>
                    <a:lnR>
                      <a:noFill/>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0000"/>
                          </a:solidFill>
                          <a:effectLst/>
                          <a:latin typeface="Arial Narrow" panose="020B0606020202030204" pitchFamily="34" charset="0"/>
                        </a:rPr>
                        <a:t>4.3</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5.2 </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3.9 </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3.7 </a:t>
                      </a:r>
                    </a:p>
                  </a:txBody>
                  <a:tcPr marL="9525" marR="9525" marT="9525" marB="0" anchor="ctr">
                    <a:lnL>
                      <a:noFill/>
                    </a:lnL>
                    <a:lnR w="952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rgbClr val="00B050"/>
                          </a:solidFill>
                          <a:effectLst/>
                          <a:latin typeface="Arial Narrow" panose="020B0606020202030204" pitchFamily="34" charset="0"/>
                        </a:rPr>
                        <a:t>6.1</a:t>
                      </a:r>
                    </a:p>
                  </a:txBody>
                  <a:tcPr marL="9525" marR="9525" marT="9525" marB="0" anchor="ctr">
                    <a:lnL w="9525" cap="flat" cmpd="sng" algn="ctr">
                      <a:solidFill>
                        <a:schemeClr val="bg1">
                          <a:lumMod val="7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Arial Narrow" panose="020B0606020202030204" pitchFamily="34" charset="0"/>
                        </a:rPr>
                        <a:t>2.9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7023330"/>
                  </a:ext>
                </a:extLst>
              </a:tr>
            </a:tbl>
          </a:graphicData>
        </a:graphic>
      </p:graphicFrame>
      <p:sp>
        <p:nvSpPr>
          <p:cNvPr id="12" name="Text Placeholder 6">
            <a:extLst>
              <a:ext uri="{FF2B5EF4-FFF2-40B4-BE49-F238E27FC236}">
                <a16:creationId xmlns:a16="http://schemas.microsoft.com/office/drawing/2014/main" id="{07E64E67-F2E1-4296-A8D9-8EC594911474}"/>
              </a:ext>
            </a:extLst>
          </p:cNvPr>
          <p:cNvSpPr txBox="1"/>
          <p:nvPr/>
        </p:nvSpPr>
        <p:spPr>
          <a:xfrm>
            <a:off x="1146969" y="4795161"/>
            <a:ext cx="6858000" cy="123111"/>
          </a:xfrm>
          <a:prstGeom prst="rect">
            <a:avLst/>
          </a:prstGeom>
          <a:noFill/>
        </p:spPr>
        <p:txBody>
          <a:bodyPr vert="horz" wrap="square" lIns="0" tIns="0" rIns="0" bIns="0" rtlCol="0" anchor="b">
            <a:spAutoFit/>
          </a:bodyPr>
          <a:lstStyle>
            <a:lvl1pPr marL="0" indent="0" algn="l" defTabSz="914400" rtl="0" eaLnBrk="1" latinLnBrk="0" hangingPunct="1">
              <a:spcBef>
                <a:spcPct val="0"/>
              </a:spcBef>
              <a:spcAft>
                <a:spcPts val="400"/>
              </a:spcAft>
              <a:buClr>
                <a:schemeClr val="accent2"/>
              </a:buClr>
              <a:buFont typeface="PT Sans Narrow" pitchFamily="34" charset="0"/>
              <a:buNone/>
              <a:defRPr sz="1000" kern="1200" baseline="0">
                <a:solidFill>
                  <a:schemeClr val="tx1">
                    <a:lumMod val="65000"/>
                    <a:lumOff val="35000"/>
                  </a:schemeClr>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800" b="1">
                <a:solidFill>
                  <a:srgbClr val="00B050"/>
                </a:solidFill>
              </a:rPr>
              <a:t>Green</a:t>
            </a:r>
            <a:r>
              <a:rPr lang="en-US" sz="800">
                <a:solidFill>
                  <a:schemeClr val="accent3"/>
                </a:solidFill>
              </a:rPr>
              <a:t> </a:t>
            </a:r>
            <a:r>
              <a:rPr lang="en-US" sz="800"/>
              <a:t>highlighting and letters indicate significant higher value at the 95% confidence level; Some numbers may not add to 100% due to rounding</a:t>
            </a:r>
          </a:p>
        </p:txBody>
      </p:sp>
      <p:sp>
        <p:nvSpPr>
          <p:cNvPr id="6" name="Text-4">
            <a:extLst>
              <a:ext uri="{FF2B5EF4-FFF2-40B4-BE49-F238E27FC236}">
                <a16:creationId xmlns:a16="http://schemas.microsoft.com/office/drawing/2014/main" id="{4588BD70-BBFE-46AB-90F3-B178872E9022}"/>
              </a:ext>
            </a:extLst>
          </p:cNvPr>
          <p:cNvSpPr>
            <a:spLocks noGrp="1"/>
          </p:cNvSpPr>
          <p:nvPr>
            <p:ph type="sldNum" sz="quarter" idx="12"/>
          </p:nvPr>
        </p:nvSpPr>
        <p:spPr/>
        <p:txBody>
          <a:bodyPr/>
          <a:lstStyle/>
          <a:p>
            <a:fld id="{304BD216-787B-4162-AFBC-E07635011B5E}" type="slidenum">
              <a:rPr lang="en-US" smtClean="0"/>
              <a:t>62</a:t>
            </a:fld>
            <a:endParaRPr lang="en-US"/>
          </a:p>
        </p:txBody>
      </p:sp>
      <p:sp>
        <p:nvSpPr>
          <p:cNvPr id="4" name="ORShape" descr="orlink:ORRange527@HELPER!$K$10€0€0€€0€0€0€0€€0">
            <a:extLst>
              <a:ext uri="{FF2B5EF4-FFF2-40B4-BE49-F238E27FC236}">
                <a16:creationId xmlns:a16="http://schemas.microsoft.com/office/drawing/2014/main" id="{E4AB4FEE-2A9F-7BF4-E532-33ACBFB9594C}"/>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2" name="ORShape-2" descr="orlink:ORRange529@HELPER!$K$11€0€0€€0€0€0€0€€0">
            <a:extLst>
              <a:ext uri="{FF2B5EF4-FFF2-40B4-BE49-F238E27FC236}">
                <a16:creationId xmlns:a16="http://schemas.microsoft.com/office/drawing/2014/main" id="{629C0E57-0DFC-FC18-4F1A-57EA4B76441B}"/>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12215160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16FEBE-E2FC-411A-C7D4-2A1B44BFC03C}"/>
              </a:ext>
            </a:extLst>
          </p:cNvPr>
          <p:cNvSpPr/>
          <p:nvPr/>
        </p:nvSpPr>
        <p:spPr>
          <a:xfrm>
            <a:off x="0" y="-1"/>
            <a:ext cx="9151938" cy="5148263"/>
          </a:xfrm>
          <a:prstGeom prst="rect">
            <a:avLst/>
          </a:prstGeom>
          <a:gradFill>
            <a:gsLst>
              <a:gs pos="100000">
                <a:schemeClr val="accent1">
                  <a:alpha val="70000"/>
                </a:schemeClr>
              </a:gs>
              <a:gs pos="0">
                <a:schemeClr val="accent2">
                  <a:alpha val="8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a:p>
        </p:txBody>
      </p:sp>
      <p:sp>
        <p:nvSpPr>
          <p:cNvPr id="2" name="Text-1"/>
          <p:cNvSpPr>
            <a:spLocks noGrp="1"/>
          </p:cNvSpPr>
          <p:nvPr>
            <p:ph type="body" sz="quarter" idx="10"/>
          </p:nvPr>
        </p:nvSpPr>
        <p:spPr>
          <a:xfrm>
            <a:off x="613251" y="1203164"/>
            <a:ext cx="7855413" cy="2741933"/>
          </a:xfrm>
        </p:spPr>
        <p:txBody>
          <a:bodyPr/>
          <a:lstStyle/>
          <a:p>
            <a:pPr lvl="0"/>
            <a:r>
              <a:rPr lang="en-US" dirty="0"/>
              <a:t>Scott Ludwigsen</a:t>
            </a:r>
          </a:p>
          <a:p>
            <a:pPr lvl="0"/>
            <a:r>
              <a:rPr lang="en-US" dirty="0"/>
              <a:t>President</a:t>
            </a:r>
          </a:p>
          <a:p>
            <a:pPr lvl="0"/>
            <a:r>
              <a:rPr lang="en-US" dirty="0"/>
              <a:t>Bracey Associates, Airport Research Group</a:t>
            </a:r>
          </a:p>
          <a:p>
            <a:pPr lvl="0"/>
            <a:r>
              <a:rPr lang="en-US" dirty="0"/>
              <a:t>scott.ludwigsen@outlook.com</a:t>
            </a:r>
          </a:p>
          <a:p>
            <a:pPr lvl="0"/>
            <a:r>
              <a:rPr lang="en-US" dirty="0"/>
              <a:t>(908) 419-7848 </a:t>
            </a:r>
          </a:p>
        </p:txBody>
      </p:sp>
      <p:sp>
        <p:nvSpPr>
          <p:cNvPr id="3" name="ORShape" descr="orlink:ORRange527@HELPER!$K$10€0€0€€0€0€0€0€€0">
            <a:extLst>
              <a:ext uri="{FF2B5EF4-FFF2-40B4-BE49-F238E27FC236}">
                <a16:creationId xmlns:a16="http://schemas.microsoft.com/office/drawing/2014/main" id="{496A9F00-D4E1-420A-A3B1-84C9842062B6}"/>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95000"/>
                  </a:schemeClr>
                </a:solidFill>
                <a:effectLst/>
                <a:uLnTx/>
                <a:uFillTx/>
                <a:latin typeface="Arial Narrow" panose="020B0606020202030204" pitchFamily="34" charset="0"/>
                <a:cs typeface="Arial"/>
              </a:rPr>
              <a:t>Copyright © 2023 Bracey Associates, LLC. All rights reserved.</a:t>
            </a:r>
          </a:p>
        </p:txBody>
      </p:sp>
      <p:pic>
        <p:nvPicPr>
          <p:cNvPr id="6" name="Picture 5">
            <a:extLst>
              <a:ext uri="{FF2B5EF4-FFF2-40B4-BE49-F238E27FC236}">
                <a16:creationId xmlns:a16="http://schemas.microsoft.com/office/drawing/2014/main" id="{15A06B59-CF2B-3FFA-453A-BF956570B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60" y="175489"/>
            <a:ext cx="2642089" cy="914479"/>
          </a:xfrm>
          <a:prstGeom prst="rect">
            <a:avLst/>
          </a:prstGeom>
        </p:spPr>
      </p:pic>
    </p:spTree>
    <p:extLst>
      <p:ext uri="{BB962C8B-B14F-4D97-AF65-F5344CB8AC3E}">
        <p14:creationId xmlns:p14="http://schemas.microsoft.com/office/powerpoint/2010/main" val="21834391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DA1F75B-D7C6-AA4A-3491-35F4A8458856}"/>
              </a:ext>
            </a:extLst>
          </p:cNvPr>
          <p:cNvSpPr>
            <a:spLocks noChangeAspect="1"/>
          </p:cNvSpPr>
          <p:nvPr/>
        </p:nvSpPr>
        <p:spPr>
          <a:xfrm>
            <a:off x="2962557" y="385134"/>
            <a:ext cx="457597"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1">
            <a:extLst>
              <a:ext uri="{FF2B5EF4-FFF2-40B4-BE49-F238E27FC236}">
                <a16:creationId xmlns:a16="http://schemas.microsoft.com/office/drawing/2014/main" id="{DA4542E6-DBFB-40A7-9546-A1E91EF2EC54}"/>
              </a:ext>
            </a:extLst>
          </p:cNvPr>
          <p:cNvSpPr>
            <a:spLocks noGrp="1"/>
          </p:cNvSpPr>
          <p:nvPr>
            <p:ph type="body" sz="quarter" idx="19"/>
          </p:nvPr>
        </p:nvSpPr>
        <p:spPr>
          <a:xfrm>
            <a:off x="228798" y="288129"/>
            <a:ext cx="2213571" cy="3352801"/>
          </a:xfrm>
        </p:spPr>
        <p:txBody>
          <a:bodyPr/>
          <a:lstStyle/>
          <a:p>
            <a:pPr>
              <a:spcAft>
                <a:spcPts val="600"/>
              </a:spcAft>
            </a:pPr>
            <a:r>
              <a:rPr lang="en-US" sz="1200" dirty="0">
                <a:solidFill>
                  <a:srgbClr val="343434"/>
                </a:solidFill>
              </a:rPr>
              <a:t>Passengers in Concourse B are significantly more satisfied than passengers in Concourse A with Overall scores for </a:t>
            </a:r>
            <a:r>
              <a:rPr lang="en-US" sz="1200" i="1" dirty="0">
                <a:solidFill>
                  <a:srgbClr val="343434"/>
                </a:solidFill>
              </a:rPr>
              <a:t>Terminal facilities</a:t>
            </a:r>
            <a:r>
              <a:rPr lang="en-US" sz="1200" dirty="0">
                <a:solidFill>
                  <a:srgbClr val="343434"/>
                </a:solidFill>
              </a:rPr>
              <a:t>, </a:t>
            </a:r>
            <a:r>
              <a:rPr lang="en-US" sz="1200" i="1" dirty="0">
                <a:solidFill>
                  <a:srgbClr val="343434"/>
                </a:solidFill>
              </a:rPr>
              <a:t>Gate area </a:t>
            </a:r>
            <a:r>
              <a:rPr lang="en-US" sz="1200" dirty="0">
                <a:solidFill>
                  <a:srgbClr val="343434"/>
                </a:solidFill>
              </a:rPr>
              <a:t>and </a:t>
            </a:r>
            <a:r>
              <a:rPr lang="en-US" sz="1200" i="1" dirty="0">
                <a:solidFill>
                  <a:srgbClr val="343434"/>
                </a:solidFill>
              </a:rPr>
              <a:t>Baggage delivery</a:t>
            </a:r>
            <a:r>
              <a:rPr lang="en-US" sz="1200" dirty="0">
                <a:solidFill>
                  <a:srgbClr val="343434"/>
                </a:solidFill>
              </a:rPr>
              <a:t>. </a:t>
            </a:r>
          </a:p>
          <a:p>
            <a:pPr>
              <a:spcAft>
                <a:spcPts val="600"/>
              </a:spcAft>
            </a:pPr>
            <a:r>
              <a:rPr lang="en-US" dirty="0"/>
              <a:t>Passengers in Concourse B are significantly more satisfied with </a:t>
            </a:r>
            <a:r>
              <a:rPr lang="en-US" i="1" dirty="0"/>
              <a:t>Wi-Fi</a:t>
            </a:r>
            <a:r>
              <a:rPr lang="en-US" dirty="0"/>
              <a:t> </a:t>
            </a:r>
            <a:r>
              <a:rPr lang="en-US" i="1" dirty="0"/>
              <a:t>Overall</a:t>
            </a:r>
            <a:r>
              <a:rPr lang="en-US" dirty="0"/>
              <a:t> than passengers in Concourse C.</a:t>
            </a:r>
          </a:p>
          <a:p>
            <a:pPr>
              <a:spcAft>
                <a:spcPts val="600"/>
              </a:spcAft>
            </a:pPr>
            <a:r>
              <a:rPr lang="en-US" sz="1200" dirty="0">
                <a:solidFill>
                  <a:srgbClr val="343434"/>
                </a:solidFill>
              </a:rPr>
              <a:t>Passengers in Concourse C are significantly</a:t>
            </a:r>
            <a:r>
              <a:rPr lang="en-US" dirty="0"/>
              <a:t> more satisfied with Overall scores for </a:t>
            </a:r>
            <a:r>
              <a:rPr lang="en-US" i="1" dirty="0"/>
              <a:t>Food and beverage </a:t>
            </a:r>
            <a:r>
              <a:rPr lang="en-US" dirty="0"/>
              <a:t>and </a:t>
            </a:r>
            <a:r>
              <a:rPr lang="en-US" i="1" dirty="0"/>
              <a:t>Retail</a:t>
            </a:r>
            <a:r>
              <a:rPr lang="en-US" dirty="0"/>
              <a:t> than passengers in Concourse A.</a:t>
            </a:r>
          </a:p>
          <a:p>
            <a:pPr>
              <a:spcAft>
                <a:spcPts val="600"/>
              </a:spcAft>
            </a:pPr>
            <a:r>
              <a:rPr lang="en-US" dirty="0"/>
              <a:t>There are no significant differences in Overall scores between leisure and business travelers. </a:t>
            </a:r>
          </a:p>
          <a:p>
            <a:pPr>
              <a:spcAft>
                <a:spcPts val="600"/>
              </a:spcAft>
            </a:pPr>
            <a:endParaRPr lang="en-US" sz="1200" dirty="0">
              <a:solidFill>
                <a:srgbClr val="343434"/>
              </a:solidFill>
            </a:endParaRPr>
          </a:p>
        </p:txBody>
      </p:sp>
      <p:graphicFrame>
        <p:nvGraphicFramePr>
          <p:cNvPr id="10" name="ORTable" descr="orlink:ORRange535@'S6'!$F$9:$K$19¤2,0,0€33024€0€€0€0€0€0€€0">
            <a:extLst>
              <a:ext uri="{FF2B5EF4-FFF2-40B4-BE49-F238E27FC236}">
                <a16:creationId xmlns:a16="http://schemas.microsoft.com/office/drawing/2014/main" id="{DBCD696A-DE24-4806-8FB9-11D9F3BC0C6E}"/>
              </a:ext>
            </a:extLst>
          </p:cNvPr>
          <p:cNvGraphicFramePr/>
          <p:nvPr>
            <p:custDataLst>
              <p:tags r:id="rId1"/>
            </p:custDataLst>
            <p:extLst>
              <p:ext uri="{D42A27DB-BD31-4B8C-83A1-F6EECF244321}">
                <p14:modId xmlns:p14="http://schemas.microsoft.com/office/powerpoint/2010/main" val="254806087"/>
              </p:ext>
            </p:extLst>
          </p:nvPr>
        </p:nvGraphicFramePr>
        <p:xfrm>
          <a:off x="2888888" y="1023474"/>
          <a:ext cx="5943600" cy="3233651"/>
        </p:xfrm>
        <a:graphic>
          <a:graphicData uri="http://schemas.openxmlformats.org/drawingml/2006/table">
            <a:tbl>
              <a:tblPr firstRow="1">
                <a:tableStyleId>{2D5ABB26-0587-4C30-8999-92F81FD0307C}</a:tableStyleId>
              </a:tblPr>
              <a:tblGrid>
                <a:gridCol w="24688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496896311"/>
                    </a:ext>
                  </a:extLst>
                </a:gridCol>
                <a:gridCol w="731520">
                  <a:extLst>
                    <a:ext uri="{9D8B030D-6E8A-4147-A177-3AD203B41FA5}">
                      <a16:colId xmlns:a16="http://schemas.microsoft.com/office/drawing/2014/main" val="1325941241"/>
                    </a:ext>
                  </a:extLst>
                </a:gridCol>
                <a:gridCol w="640080">
                  <a:extLst>
                    <a:ext uri="{9D8B030D-6E8A-4147-A177-3AD203B41FA5}">
                      <a16:colId xmlns:a16="http://schemas.microsoft.com/office/drawing/2014/main" val="2328145007"/>
                    </a:ext>
                  </a:extLst>
                </a:gridCol>
                <a:gridCol w="640080">
                  <a:extLst>
                    <a:ext uri="{9D8B030D-6E8A-4147-A177-3AD203B41FA5}">
                      <a16:colId xmlns:a16="http://schemas.microsoft.com/office/drawing/2014/main" val="20004"/>
                    </a:ext>
                  </a:extLst>
                </a:gridCol>
              </a:tblGrid>
              <a:tr h="228600">
                <a:tc>
                  <a:txBody>
                    <a:bodyPr/>
                    <a:lstStyle/>
                    <a:p>
                      <a:pPr>
                        <a:defRPr/>
                      </a:pPr>
                      <a:endParaRPr lang="en-US" sz="900" b="0" kern="120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kern="120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400">
                <a:tc>
                  <a:txBody>
                    <a:bodyPr/>
                    <a:lstStyle/>
                    <a:p>
                      <a:pPr>
                        <a:defRPr/>
                      </a:pPr>
                      <a:endParaRPr lang="en-US" sz="900" b="0" kern="1200" dirty="0">
                        <a:solidFill>
                          <a:schemeClr val="tx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1" kern="1200">
                          <a:solidFill>
                            <a:schemeClr val="tx1"/>
                          </a:solidFill>
                          <a:latin typeface="+mn-lt"/>
                          <a:ea typeface="+mn-ea"/>
                          <a:cs typeface="+mn-cs"/>
                        </a:rPr>
                        <a:t>Concourse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rtl="0" fontAlgn="ctr"/>
                      <a:r>
                        <a:rPr lang="en-US" sz="900" b="1" kern="1200">
                          <a:solidFill>
                            <a:schemeClr val="tx1"/>
                          </a:solidFill>
                          <a:latin typeface="+mn-lt"/>
                          <a:ea typeface="+mn-ea"/>
                          <a:cs typeface="+mn-cs"/>
                        </a:rPr>
                        <a:t>Concourse C</a:t>
                      </a:r>
                    </a:p>
                  </a:txBody>
                  <a:tcPr marL="0" marR="0" marT="0"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Business</a:t>
                      </a:r>
                    </a:p>
                  </a:txBody>
                  <a:tcPr marL="89456" marR="89456" marT="0"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r>
                        <a:rPr lang="en-US" sz="900" b="1" kern="1200">
                          <a:solidFill>
                            <a:schemeClr val="tx1"/>
                          </a:solidFill>
                          <a:latin typeface="+mn-lt"/>
                          <a:ea typeface="+mn-ea"/>
                          <a:cs typeface="+mn-cs"/>
                        </a:rPr>
                        <a:t>Leisure</a:t>
                      </a:r>
                    </a:p>
                  </a:txBody>
                  <a:tcPr marL="89456" marR="89456" marT="0"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1"/>
                  </a:ext>
                </a:extLst>
              </a:tr>
              <a:tr h="237241">
                <a:tc>
                  <a:txBody>
                    <a:bodyPr/>
                    <a:lstStyle/>
                    <a:p>
                      <a:pPr algn="l" fontAlgn="ctr"/>
                      <a:r>
                        <a:rPr lang="en-US" sz="900" b="1" i="0" u="none" strike="noStrike">
                          <a:solidFill>
                            <a:srgbClr val="000000"/>
                          </a:solidFill>
                          <a:effectLst/>
                          <a:latin typeface="Arial Narrow" panose="020B0606020202030204" pitchFamily="34" charset="0"/>
                        </a:rPr>
                        <a:t>OVERALL EXPERIENCE</a:t>
                      </a:r>
                      <a:endParaRPr lang="en-US" sz="900" b="1" i="0" u="none" strike="noStrike" dirty="0">
                        <a:solidFill>
                          <a:srgbClr val="000000"/>
                        </a:solidFill>
                        <a:effectLst/>
                        <a:latin typeface="Arial Narrow" panose="020B0606020202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1" i="0" u="none" strike="noStrike" dirty="0">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2"/>
                  </a:ext>
                </a:extLst>
              </a:tr>
              <a:tr h="237241">
                <a:tc>
                  <a:txBody>
                    <a:bodyPr/>
                    <a:lstStyle/>
                    <a:p>
                      <a:pPr algn="l" fontAlgn="ctr"/>
                      <a:r>
                        <a:rPr lang="en-US" sz="900" b="0" i="0" u="none" strike="noStrike">
                          <a:solidFill>
                            <a:srgbClr val="000000"/>
                          </a:solidFill>
                          <a:effectLst/>
                          <a:latin typeface="Arial Narrow" panose="020B0606020202030204" pitchFamily="34" charset="0"/>
                        </a:rPr>
                        <a:t>Getting to the Terminal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841292186"/>
                  </a:ext>
                </a:extLst>
              </a:tr>
              <a:tr h="237241">
                <a:tc>
                  <a:txBody>
                    <a:bodyPr/>
                    <a:lstStyle/>
                    <a:p>
                      <a:pPr algn="l" fontAlgn="ctr"/>
                      <a:r>
                        <a:rPr lang="en-US" sz="900" b="0" i="0" u="none" strike="noStrike">
                          <a:solidFill>
                            <a:srgbClr val="000000"/>
                          </a:solidFill>
                          <a:effectLst/>
                          <a:latin typeface="Arial Narrow" panose="020B0606020202030204" pitchFamily="34" charset="0"/>
                        </a:rPr>
                        <a:t>Check-In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491297821"/>
                  </a:ext>
                </a:extLst>
              </a:tr>
              <a:tr h="237241">
                <a:tc>
                  <a:txBody>
                    <a:bodyPr/>
                    <a:lstStyle/>
                    <a:p>
                      <a:pPr algn="l" fontAlgn="ctr"/>
                      <a:r>
                        <a:rPr lang="en-US" sz="900" b="0" i="0" u="none" strike="noStrike">
                          <a:solidFill>
                            <a:srgbClr val="000000"/>
                          </a:solidFill>
                          <a:effectLst/>
                          <a:latin typeface="Arial Narrow" panose="020B0606020202030204" pitchFamily="34" charset="0"/>
                        </a:rPr>
                        <a:t>Security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3"/>
                  </a:ext>
                </a:extLst>
              </a:tr>
              <a:tr h="237241">
                <a:tc>
                  <a:txBody>
                    <a:bodyPr/>
                    <a:lstStyle/>
                    <a:p>
                      <a:pPr algn="l" fontAlgn="ctr"/>
                      <a:r>
                        <a:rPr lang="en-US" sz="900" b="0" i="0" u="none" strike="noStrike">
                          <a:solidFill>
                            <a:srgbClr val="000000"/>
                          </a:solidFill>
                          <a:effectLst/>
                          <a:latin typeface="Arial Narrow" panose="020B0606020202030204" pitchFamily="34" charset="0"/>
                        </a:rPr>
                        <a:t>Terminal Facilities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99%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97%</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4"/>
                  </a:ext>
                </a:extLst>
              </a:tr>
              <a:tr h="237241">
                <a:tc>
                  <a:txBody>
                    <a:bodyPr/>
                    <a:lstStyle/>
                    <a:p>
                      <a:pPr algn="l" fontAlgn="ctr"/>
                      <a:r>
                        <a:rPr lang="en-US" sz="900" b="0" i="0" u="none" strike="noStrike">
                          <a:solidFill>
                            <a:srgbClr val="000000"/>
                          </a:solidFill>
                          <a:effectLst/>
                          <a:latin typeface="Arial Narrow" panose="020B0606020202030204" pitchFamily="34" charset="0"/>
                        </a:rPr>
                        <a:t>Food &amp; Beverage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81%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5"/>
                  </a:ext>
                </a:extLst>
              </a:tr>
              <a:tr h="237241">
                <a:tc>
                  <a:txBody>
                    <a:bodyPr/>
                    <a:lstStyle/>
                    <a:p>
                      <a:pPr algn="l" fontAlgn="ctr"/>
                      <a:r>
                        <a:rPr lang="en-US" sz="900" b="0" i="0" u="none" strike="noStrike">
                          <a:solidFill>
                            <a:srgbClr val="000000"/>
                          </a:solidFill>
                          <a:effectLst/>
                          <a:latin typeface="Arial Narrow" panose="020B0606020202030204" pitchFamily="34" charset="0"/>
                        </a:rPr>
                        <a:t>Retail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82% A</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6"/>
                  </a:ext>
                </a:extLst>
              </a:tr>
              <a:tr h="237241">
                <a:tc>
                  <a:txBody>
                    <a:bodyPr/>
                    <a:lstStyle/>
                    <a:p>
                      <a:pPr algn="l" fontAlgn="ctr"/>
                      <a:r>
                        <a:rPr lang="en-US" sz="900" b="0" i="0" u="none" strike="noStrike">
                          <a:solidFill>
                            <a:srgbClr val="000000"/>
                          </a:solidFill>
                          <a:effectLst/>
                          <a:latin typeface="Arial Narrow" panose="020B0606020202030204" pitchFamily="34" charset="0"/>
                        </a:rPr>
                        <a:t>Gate Area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97%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94%</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7"/>
                  </a:ext>
                </a:extLst>
              </a:tr>
              <a:tr h="237241">
                <a:tc>
                  <a:txBody>
                    <a:bodyPr/>
                    <a:lstStyle/>
                    <a:p>
                      <a:pPr algn="l" fontAlgn="ctr"/>
                      <a:r>
                        <a:rPr lang="en-US" sz="900" b="0" i="0" u="none" strike="noStrike">
                          <a:solidFill>
                            <a:srgbClr val="000000"/>
                          </a:solidFill>
                          <a:effectLst/>
                          <a:latin typeface="Arial Narrow" panose="020B0606020202030204" pitchFamily="34" charset="0"/>
                        </a:rPr>
                        <a:t>Wi-Fi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96%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8"/>
                  </a:ext>
                </a:extLst>
              </a:tr>
              <a:tr h="237241">
                <a:tc>
                  <a:txBody>
                    <a:bodyPr/>
                    <a:lstStyle/>
                    <a:p>
                      <a:pPr algn="l" fontAlgn="ctr"/>
                      <a:r>
                        <a:rPr lang="en-US" sz="900" b="0" i="0" u="none" strike="noStrike">
                          <a:solidFill>
                            <a:srgbClr val="000000"/>
                          </a:solidFill>
                          <a:effectLst/>
                          <a:latin typeface="Arial Narrow" panose="020B0606020202030204" pitchFamily="34" charset="0"/>
                        </a:rPr>
                        <a:t>Baggage Delivery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1" i="0" u="none" strike="noStrike" dirty="0">
                          <a:solidFill>
                            <a:srgbClr val="00B050"/>
                          </a:solidFill>
                          <a:effectLst/>
                          <a:latin typeface="+mn-lt"/>
                        </a:rPr>
                        <a:t>94%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14531046"/>
                  </a:ext>
                </a:extLst>
              </a:tr>
              <a:tr h="237241">
                <a:tc>
                  <a:txBody>
                    <a:bodyPr/>
                    <a:lstStyle/>
                    <a:p>
                      <a:pPr algn="l" fontAlgn="ctr"/>
                      <a:r>
                        <a:rPr lang="en-US" sz="900" b="0" i="0" u="none" strike="noStrike">
                          <a:solidFill>
                            <a:srgbClr val="000000"/>
                          </a:solidFill>
                          <a:effectLst/>
                          <a:latin typeface="Arial Narrow" panose="020B0606020202030204" pitchFamily="34" charset="0"/>
                        </a:rPr>
                        <a:t>Leaving the Terminal 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algn="ctr" fontAlgn="t"/>
                      <a:r>
                        <a:rPr lang="en-US" sz="900" b="0" i="0" u="none" strike="noStrike">
                          <a:solidFill>
                            <a:srgbClr val="000000"/>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a:solidFill>
                            <a:srgbClr val="000000"/>
                          </a:solidFill>
                          <a:effectLst/>
                          <a:latin typeface="+mn-lt"/>
                        </a:rPr>
                        <a:t>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900" b="0" i="0" u="none" strike="noStrike" dirty="0">
                          <a:solidFill>
                            <a:srgbClr val="000000"/>
                          </a:solidFill>
                          <a:effectLst/>
                          <a:latin typeface="+mn-lt"/>
                        </a:rPr>
                        <a:t>91%</a:t>
                      </a:r>
                    </a:p>
                  </a:txBody>
                  <a:tcPr marL="9525" marR="9525" marT="9525"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009"/>
                  </a:ext>
                </a:extLst>
              </a:tr>
            </a:tbl>
          </a:graphicData>
        </a:graphic>
      </p:graphicFrame>
      <p:sp>
        <p:nvSpPr>
          <p:cNvPr id="9" name="Text-4">
            <a:extLst>
              <a:ext uri="{FF2B5EF4-FFF2-40B4-BE49-F238E27FC236}">
                <a16:creationId xmlns:a16="http://schemas.microsoft.com/office/drawing/2014/main" id="{A8C61E63-73CD-4D56-93BF-8244D8F3284A}"/>
              </a:ext>
            </a:extLst>
          </p:cNvPr>
          <p:cNvSpPr>
            <a:spLocks noGrp="1"/>
          </p:cNvSpPr>
          <p:nvPr>
            <p:ph type="sldNum" sz="quarter" idx="22"/>
          </p:nvPr>
        </p:nvSpPr>
        <p:spPr/>
        <p:txBody>
          <a:bodyPr/>
          <a:lstStyle/>
          <a:p>
            <a:fld id="{304BD216-787B-4162-AFBC-E07635011B5E}" type="slidenum">
              <a:rPr lang="en-US" smtClean="0"/>
              <a:t>6</a:t>
            </a:fld>
            <a:endParaRPr lang="en-US"/>
          </a:p>
        </p:txBody>
      </p:sp>
      <p:pic>
        <p:nvPicPr>
          <p:cNvPr id="2" name="Text-2">
            <a:extLst>
              <a:ext uri="{FF2B5EF4-FFF2-40B4-BE49-F238E27FC236}">
                <a16:creationId xmlns:a16="http://schemas.microsoft.com/office/drawing/2014/main" id="{9897F4F8-B9C1-9DAE-89B5-A0320005A7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a:prstGeom prst="rect">
            <a:avLst/>
          </a:prstGeom>
        </p:spPr>
      </p:pic>
      <p:sp>
        <p:nvSpPr>
          <p:cNvPr id="5" name="Text-3">
            <a:extLst>
              <a:ext uri="{FF2B5EF4-FFF2-40B4-BE49-F238E27FC236}">
                <a16:creationId xmlns:a16="http://schemas.microsoft.com/office/drawing/2014/main" id="{E8926449-1700-1C94-9D94-595258913A28}"/>
              </a:ext>
            </a:extLst>
          </p:cNvPr>
          <p:cNvSpPr txBox="1">
            <a:spLocks/>
          </p:cNvSpPr>
          <p:nvPr/>
        </p:nvSpPr>
        <p:spPr>
          <a:xfrm>
            <a:off x="3412214" y="351163"/>
            <a:ext cx="5486400" cy="276999"/>
          </a:xfrm>
          <a:prstGeom prst="rect">
            <a:avLst/>
          </a:prstGeom>
        </p:spPr>
        <p:txBody>
          <a:bodyPr/>
          <a:lstStyle>
            <a:lvl1pPr algn="l" defTabSz="914400" rtl="0" eaLnBrk="1" latinLnBrk="0" hangingPunct="1">
              <a:spcBef>
                <a:spcPct val="0"/>
              </a:spcBef>
              <a:buNone/>
              <a:defRPr lang="en-US" sz="2000" kern="1200">
                <a:solidFill>
                  <a:schemeClr val="tx1"/>
                </a:solidFill>
                <a:latin typeface="+mj-lt"/>
                <a:ea typeface="+mj-ea"/>
                <a:cs typeface="+mj-cs"/>
              </a:defRPr>
            </a:lvl1pPr>
          </a:lstStyle>
          <a:p>
            <a:r>
              <a:rPr lang="en-US" sz="1800" dirty="0"/>
              <a:t>Overall Satisfaction</a:t>
            </a:r>
          </a:p>
        </p:txBody>
      </p:sp>
      <p:sp>
        <p:nvSpPr>
          <p:cNvPr id="8" name="ORShape" descr="orlink:ORRange527@HELPER!$K$10€0€0€€0€0€0€0€€0">
            <a:extLst>
              <a:ext uri="{FF2B5EF4-FFF2-40B4-BE49-F238E27FC236}">
                <a16:creationId xmlns:a16="http://schemas.microsoft.com/office/drawing/2014/main" id="{8913154C-8353-4353-B924-C9D4268A5121}"/>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13" name="Text-4">
            <a:extLst>
              <a:ext uri="{FF2B5EF4-FFF2-40B4-BE49-F238E27FC236}">
                <a16:creationId xmlns:a16="http://schemas.microsoft.com/office/drawing/2014/main" id="{142D0830-A862-83AF-1492-295112CDE25C}"/>
              </a:ext>
            </a:extLst>
          </p:cNvPr>
          <p:cNvSpPr txBox="1">
            <a:spLocks/>
          </p:cNvSpPr>
          <p:nvPr/>
        </p:nvSpPr>
        <p:spPr>
          <a:xfrm>
            <a:off x="3465910" y="649214"/>
            <a:ext cx="5486400" cy="169277"/>
          </a:xfrm>
          <a:prstGeom prst="rect">
            <a:avLst/>
          </a:prstGeom>
        </p:spPr>
        <p:txBody>
          <a:bodyPr/>
          <a:lstStyle>
            <a:lvl1pPr marL="117475" indent="-117475" algn="l" defTabSz="914400" rtl="0" eaLnBrk="1" latinLnBrk="0" hangingPunct="1">
              <a:spcBef>
                <a:spcPct val="0"/>
              </a:spcBef>
              <a:spcAft>
                <a:spcPts val="400"/>
              </a:spcAft>
              <a:buClr>
                <a:schemeClr val="accent2"/>
              </a:buClr>
              <a:buFont typeface="PT Sans Narrow" pitchFamily="34" charset="0"/>
              <a:buChar char="•"/>
              <a:defRPr sz="1200" kern="1200">
                <a:solidFill>
                  <a:schemeClr val="tx1"/>
                </a:solidFill>
                <a:latin typeface="+mj-lt"/>
                <a:ea typeface="+mn-ea"/>
                <a:cs typeface="+mn-cs"/>
              </a:defRPr>
            </a:lvl1pPr>
            <a:lvl2pPr marL="280988"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2pPr>
            <a:lvl3pPr marL="454025"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3pPr>
            <a:lvl4pPr marL="62706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4pPr>
            <a:lvl5pPr marL="798513" indent="-117475" algn="l" defTabSz="914400" rtl="0" eaLnBrk="1" latinLnBrk="0" hangingPunct="1">
              <a:spcBef>
                <a:spcPct val="0"/>
              </a:spcBef>
              <a:spcAft>
                <a:spcPts val="400"/>
              </a:spcAft>
              <a:buClr>
                <a:schemeClr val="accent2"/>
              </a:buClr>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chemeClr val="bg1">
                    <a:lumMod val="65000"/>
                  </a:schemeClr>
                </a:solidFill>
              </a:rPr>
              <a:t>Among All Passengers Surveyed, Top 2 Box (5=Very Satisfied/4)</a:t>
            </a:r>
          </a:p>
        </p:txBody>
      </p:sp>
      <p:sp>
        <p:nvSpPr>
          <p:cNvPr id="6" name="ORShape-2" descr="orlink:ORRange529@HELPER!$K$11€0€0€€0€0€0€0€€0">
            <a:extLst>
              <a:ext uri="{FF2B5EF4-FFF2-40B4-BE49-F238E27FC236}">
                <a16:creationId xmlns:a16="http://schemas.microsoft.com/office/drawing/2014/main" id="{A2778D0E-8AD0-B0DF-CAB1-E0EA57C57D36}"/>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2505321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ext-1">
            <a:extLst>
              <a:ext uri="{FF2B5EF4-FFF2-40B4-BE49-F238E27FC236}">
                <a16:creationId xmlns:a16="http://schemas.microsoft.com/office/drawing/2014/main" id="{5A0FB898-1156-4821-A09A-1FE373885A2A}"/>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277813" y="430213"/>
            <a:ext cx="366712" cy="366712"/>
          </a:xfrm>
        </p:spPr>
      </p:pic>
      <p:sp>
        <p:nvSpPr>
          <p:cNvPr id="16" name="Text-2">
            <a:extLst>
              <a:ext uri="{FF2B5EF4-FFF2-40B4-BE49-F238E27FC236}">
                <a16:creationId xmlns:a16="http://schemas.microsoft.com/office/drawing/2014/main" id="{6066FBE0-B1B4-47FD-87FB-EBDF82B91F45}"/>
              </a:ext>
            </a:extLst>
          </p:cNvPr>
          <p:cNvSpPr>
            <a:spLocks noGrp="1"/>
          </p:cNvSpPr>
          <p:nvPr>
            <p:ph type="title"/>
          </p:nvPr>
        </p:nvSpPr>
        <p:spPr/>
        <p:txBody>
          <a:bodyPr/>
          <a:lstStyle/>
          <a:p>
            <a:r>
              <a:rPr lang="en-US"/>
              <a:t>Overall Satisfaction – TRENDING</a:t>
            </a:r>
          </a:p>
        </p:txBody>
      </p:sp>
      <p:sp>
        <p:nvSpPr>
          <p:cNvPr id="17" name="Text-3">
            <a:extLst>
              <a:ext uri="{FF2B5EF4-FFF2-40B4-BE49-F238E27FC236}">
                <a16:creationId xmlns:a16="http://schemas.microsoft.com/office/drawing/2014/main" id="{4746AF1A-B2D3-487C-933E-1073729CC883}"/>
              </a:ext>
            </a:extLst>
          </p:cNvPr>
          <p:cNvSpPr>
            <a:spLocks noGrp="1"/>
          </p:cNvSpPr>
          <p:nvPr>
            <p:ph type="body" sz="quarter" idx="12"/>
          </p:nvPr>
        </p:nvSpPr>
        <p:spPr/>
        <p:txBody>
          <a:bodyPr/>
          <a:lstStyle/>
          <a:p>
            <a:r>
              <a:rPr lang="en-US" dirty="0"/>
              <a:t>Among All Passengers Surveyed, Top 2 Box (5=Very Satisfied/4)</a:t>
            </a:r>
          </a:p>
        </p:txBody>
      </p:sp>
      <p:graphicFrame>
        <p:nvGraphicFramePr>
          <p:cNvPr id="22" name="Chart-1" descr="orlink:ORRange536@'S7'!$F$8:$AE$9€67239936€0€€0€2€0€0€€0">
            <a:extLst>
              <a:ext uri="{FF2B5EF4-FFF2-40B4-BE49-F238E27FC236}">
                <a16:creationId xmlns:a16="http://schemas.microsoft.com/office/drawing/2014/main" id="{B58A9529-8B71-4EA6-ABD0-5AABE8261DCE}"/>
              </a:ext>
            </a:extLst>
          </p:cNvPr>
          <p:cNvGraphicFramePr>
            <a:graphicFrameLocks noGrp="1"/>
          </p:cNvGraphicFramePr>
          <p:nvPr>
            <p:ph sz="quarter" idx="18"/>
            <p:extLst>
              <p:ext uri="{D42A27DB-BD31-4B8C-83A1-F6EECF244321}">
                <p14:modId xmlns:p14="http://schemas.microsoft.com/office/powerpoint/2010/main" val="401479736"/>
              </p:ext>
            </p:extLst>
          </p:nvPr>
        </p:nvGraphicFramePr>
        <p:xfrm>
          <a:off x="228600" y="1101725"/>
          <a:ext cx="8682038"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1495130-D32D-4149-BD7E-4269BCAA8232}"/>
              </a:ext>
            </a:extLst>
          </p:cNvPr>
          <p:cNvSpPr/>
          <p:nvPr/>
        </p:nvSpPr>
        <p:spPr>
          <a:xfrm>
            <a:off x="2285780" y="3742704"/>
            <a:ext cx="838200" cy="205184"/>
          </a:xfrm>
          <a:prstGeom prst="rect">
            <a:avLst/>
          </a:prstGeom>
          <a:noFill/>
        </p:spPr>
        <p:txBody>
          <a:bodyPr wrap="square" lIns="0" tIns="0" rIns="0" bIns="0" rtlCol="0" anchor="b">
            <a:noAutofit/>
          </a:bodyPr>
          <a:lstStyle/>
          <a:p>
            <a:pPr algn="ctr"/>
            <a:r>
              <a:rPr lang="en-US" sz="600" dirty="0">
                <a:solidFill>
                  <a:srgbClr val="000000">
                    <a:lumMod val="50000"/>
                    <a:lumOff val="50000"/>
                  </a:srgbClr>
                </a:solidFill>
              </a:rPr>
              <a:t>** due to Covid-19, no data was collected in Q2 2020</a:t>
            </a:r>
          </a:p>
        </p:txBody>
      </p:sp>
      <p:sp>
        <p:nvSpPr>
          <p:cNvPr id="15" name="TextBox 14">
            <a:extLst>
              <a:ext uri="{FF2B5EF4-FFF2-40B4-BE49-F238E27FC236}">
                <a16:creationId xmlns:a16="http://schemas.microsoft.com/office/drawing/2014/main" id="{AE0580F1-7A5F-4F04-A478-74A3291E74EB}"/>
              </a:ext>
            </a:extLst>
          </p:cNvPr>
          <p:cNvSpPr txBox="1"/>
          <p:nvPr/>
        </p:nvSpPr>
        <p:spPr>
          <a:xfrm>
            <a:off x="918369" y="4311237"/>
            <a:ext cx="7315200" cy="205184"/>
          </a:xfrm>
          <a:prstGeom prst="rect">
            <a:avLst/>
          </a:prstGeom>
          <a:noFill/>
        </p:spPr>
        <p:txBody>
          <a:bodyPr wrap="square" lIns="0" tIns="0" rIns="0" bIns="0" rtlCol="0" anchor="ctr">
            <a:spAutoFit/>
          </a:bodyPr>
          <a:lstStyle/>
          <a:p>
            <a:pPr algn="ctr">
              <a:lnSpc>
                <a:spcPts val="800"/>
              </a:lnSpc>
            </a:pPr>
            <a:r>
              <a:rPr lang="en-US" sz="800" i="1">
                <a:solidFill>
                  <a:srgbClr val="000000">
                    <a:lumMod val="65000"/>
                    <a:lumOff val="35000"/>
                  </a:srgbClr>
                </a:solidFill>
                <a:latin typeface="+mj-lt"/>
              </a:rPr>
              <a:t>Air travel is seasonal; data is compared to the same quarter of the previous year, with significant differences at the 95% confidence level indicated </a:t>
            </a:r>
            <a:r>
              <a:rPr lang="en-US" sz="800" i="1">
                <a:solidFill>
                  <a:srgbClr val="000000">
                    <a:lumMod val="65000"/>
                    <a:lumOff val="35000"/>
                  </a:srgbClr>
                </a:solidFill>
              </a:rPr>
              <a:t>by </a:t>
            </a:r>
            <a:r>
              <a:rPr lang="en-US" sz="800" b="1" i="1">
                <a:solidFill>
                  <a:srgbClr val="FF0000"/>
                </a:solidFill>
              </a:rPr>
              <a:t>red</a:t>
            </a:r>
            <a:r>
              <a:rPr lang="en-US" sz="800" i="1">
                <a:solidFill>
                  <a:srgbClr val="000000">
                    <a:lumMod val="65000"/>
                    <a:lumOff val="35000"/>
                  </a:srgbClr>
                </a:solidFill>
              </a:rPr>
              <a:t> (lower) or </a:t>
            </a:r>
            <a:r>
              <a:rPr lang="en-US" sz="800" b="1" i="1">
                <a:solidFill>
                  <a:srgbClr val="00B050"/>
                </a:solidFill>
              </a:rPr>
              <a:t>green</a:t>
            </a:r>
            <a:r>
              <a:rPr lang="en-US" sz="800" i="1">
                <a:solidFill>
                  <a:srgbClr val="000000">
                    <a:lumMod val="65000"/>
                    <a:lumOff val="35000"/>
                  </a:srgbClr>
                </a:solidFill>
              </a:rPr>
              <a:t> (higher) circles </a:t>
            </a:r>
          </a:p>
          <a:p>
            <a:pPr algn="ctr">
              <a:lnSpc>
                <a:spcPts val="800"/>
              </a:lnSpc>
            </a:pPr>
            <a:r>
              <a:rPr lang="en-US" sz="800" i="1">
                <a:solidFill>
                  <a:srgbClr val="000000">
                    <a:lumMod val="65000"/>
                    <a:lumOff val="35000"/>
                  </a:srgbClr>
                </a:solidFill>
                <a:latin typeface="+mj-lt"/>
              </a:rPr>
              <a:t>Arrows indicate significant increase(</a:t>
            </a:r>
            <a:r>
              <a:rPr lang="en-US" sz="800" b="1">
                <a:solidFill>
                  <a:srgbClr val="00B050"/>
                </a:solidFill>
                <a:latin typeface="+mj-lt"/>
                <a:sym typeface="Wingdings 3" panose="05040102010807070707" pitchFamily="18" charset="2"/>
              </a:rPr>
              <a:t></a:t>
            </a:r>
            <a:r>
              <a:rPr lang="en-US" sz="800" i="1">
                <a:solidFill>
                  <a:srgbClr val="000000">
                    <a:lumMod val="65000"/>
                    <a:lumOff val="35000"/>
                  </a:srgbClr>
                </a:solidFill>
                <a:latin typeface="+mj-lt"/>
              </a:rPr>
              <a:t>) or decrease (</a:t>
            </a:r>
            <a:r>
              <a:rPr lang="en-US" sz="800" b="1">
                <a:solidFill>
                  <a:srgbClr val="FF0000"/>
                </a:solidFill>
                <a:latin typeface="+mj-lt"/>
                <a:sym typeface="Wingdings 3" panose="05040102010807070707" pitchFamily="18" charset="2"/>
              </a:rPr>
              <a:t></a:t>
            </a:r>
            <a:r>
              <a:rPr lang="en-US" sz="800" i="1">
                <a:solidFill>
                  <a:srgbClr val="000000">
                    <a:lumMod val="65000"/>
                    <a:lumOff val="35000"/>
                  </a:srgbClr>
                </a:solidFill>
                <a:latin typeface="+mj-lt"/>
              </a:rPr>
              <a:t>) between the current and prior quarter</a:t>
            </a:r>
          </a:p>
        </p:txBody>
      </p:sp>
      <p:sp>
        <p:nvSpPr>
          <p:cNvPr id="23" name="TextBox 22">
            <a:extLst>
              <a:ext uri="{FF2B5EF4-FFF2-40B4-BE49-F238E27FC236}">
                <a16:creationId xmlns:a16="http://schemas.microsoft.com/office/drawing/2014/main" id="{3999FD2A-B166-4B2D-9C3D-5419A27F89B6}"/>
              </a:ext>
            </a:extLst>
          </p:cNvPr>
          <p:cNvSpPr txBox="1"/>
          <p:nvPr/>
        </p:nvSpPr>
        <p:spPr>
          <a:xfrm>
            <a:off x="228797" y="4568300"/>
            <a:ext cx="6217920" cy="134042"/>
          </a:xfrm>
          <a:prstGeom prst="rect">
            <a:avLst/>
          </a:prstGeom>
          <a:noFill/>
        </p:spPr>
        <p:txBody>
          <a:bodyPr wrap="square" lIns="0" tIns="0" rIns="0" bIns="0" rtlCol="0" anchor="b">
            <a:noAutofit/>
          </a:bodyPr>
          <a:lstStyle/>
          <a:p>
            <a:r>
              <a:rPr lang="en-US" sz="800">
                <a:solidFill>
                  <a:srgbClr val="000000">
                    <a:lumMod val="50000"/>
                    <a:lumOff val="50000"/>
                  </a:srgbClr>
                </a:solidFill>
              </a:rPr>
              <a:t>* Data does not reflect full quarter: Q3 '19 interviews conducted Aug 13-17; Q3 '20 conducted Sep 8-30</a:t>
            </a:r>
          </a:p>
        </p:txBody>
      </p:sp>
      <p:sp>
        <p:nvSpPr>
          <p:cNvPr id="18" name="Text-4">
            <a:extLst>
              <a:ext uri="{FF2B5EF4-FFF2-40B4-BE49-F238E27FC236}">
                <a16:creationId xmlns:a16="http://schemas.microsoft.com/office/drawing/2014/main" id="{ECC40AD7-D7D5-4F5F-B68E-65EBDDB83204}"/>
              </a:ext>
            </a:extLst>
          </p:cNvPr>
          <p:cNvSpPr>
            <a:spLocks noGrp="1"/>
          </p:cNvSpPr>
          <p:nvPr>
            <p:ph type="body" sz="quarter" idx="13"/>
          </p:nvPr>
        </p:nvSpPr>
        <p:spPr>
          <a:xfrm>
            <a:off x="228798" y="4555330"/>
            <a:ext cx="8682517" cy="280889"/>
          </a:xfrm>
        </p:spPr>
        <p:txBody>
          <a:bodyPr/>
          <a:lstStyle/>
          <a:p>
            <a:r>
              <a:rPr lang="en-US"/>
              <a:t>Q21. Considering your entire experience at Birmingham-Shuttlesworth International Airport, please rate your Overall Experience today.</a:t>
            </a:r>
          </a:p>
        </p:txBody>
      </p:sp>
      <p:sp>
        <p:nvSpPr>
          <p:cNvPr id="9" name="Text-7">
            <a:extLst>
              <a:ext uri="{FF2B5EF4-FFF2-40B4-BE49-F238E27FC236}">
                <a16:creationId xmlns:a16="http://schemas.microsoft.com/office/drawing/2014/main" id="{42CBA4CA-F6F3-4BCC-8363-834ACA9B4BD6}"/>
              </a:ext>
            </a:extLst>
          </p:cNvPr>
          <p:cNvSpPr>
            <a:spLocks noGrp="1"/>
          </p:cNvSpPr>
          <p:nvPr>
            <p:ph type="sldNum" sz="quarter" idx="22"/>
          </p:nvPr>
        </p:nvSpPr>
        <p:spPr/>
        <p:txBody>
          <a:bodyPr/>
          <a:lstStyle/>
          <a:p>
            <a:fld id="{304BD216-787B-4162-AFBC-E07635011B5E}" type="slidenum">
              <a:rPr lang="en-US" smtClean="0"/>
              <a:t>7</a:t>
            </a:fld>
            <a:endParaRPr lang="en-US"/>
          </a:p>
        </p:txBody>
      </p:sp>
      <p:sp>
        <p:nvSpPr>
          <p:cNvPr id="13" name="ORShape" descr="orlink:ORRange527@HELPER!$K$10€0€0€€0€0€0€0€€0">
            <a:extLst>
              <a:ext uri="{FF2B5EF4-FFF2-40B4-BE49-F238E27FC236}">
                <a16:creationId xmlns:a16="http://schemas.microsoft.com/office/drawing/2014/main" id="{298F4B76-BF8C-11DA-E6C7-EA39FC994CA2}"/>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pic>
        <p:nvPicPr>
          <p:cNvPr id="3" name="logo:Chart-1;ORIconShape21;1;3">
            <a:extLst>
              <a:ext uri="{FF2B5EF4-FFF2-40B4-BE49-F238E27FC236}">
                <a16:creationId xmlns:a16="http://schemas.microsoft.com/office/drawing/2014/main" id="{5C564661-1CD4-FCC0-6665-97E7353D3EB8}"/>
              </a:ext>
            </a:extLst>
          </p:cNvPr>
          <p:cNvPicPr>
            <a:picLocks noChangeAspect="1"/>
          </p:cNvPicPr>
          <p:nvPr/>
        </p:nvPicPr>
        <p:blipFill>
          <a:blip r:embed="rId4"/>
          <a:stretch>
            <a:fillRect/>
          </a:stretch>
        </p:blipFill>
        <p:spPr>
          <a:xfrm>
            <a:off x="1564538" y="1142462"/>
            <a:ext cx="396240" cy="233172"/>
          </a:xfrm>
          <a:prstGeom prst="rect">
            <a:avLst/>
          </a:prstGeom>
        </p:spPr>
      </p:pic>
      <p:pic>
        <p:nvPicPr>
          <p:cNvPr id="4" name="logo:Chart-1;ORIconShape31;1;5">
            <a:extLst>
              <a:ext uri="{FF2B5EF4-FFF2-40B4-BE49-F238E27FC236}">
                <a16:creationId xmlns:a16="http://schemas.microsoft.com/office/drawing/2014/main" id="{1150FB98-B626-002E-718A-D42F2975D0E9}"/>
              </a:ext>
            </a:extLst>
          </p:cNvPr>
          <p:cNvPicPr>
            <a:picLocks noChangeAspect="1"/>
          </p:cNvPicPr>
          <p:nvPr/>
        </p:nvPicPr>
        <p:blipFill>
          <a:blip r:embed="rId5"/>
          <a:stretch>
            <a:fillRect/>
          </a:stretch>
        </p:blipFill>
        <p:spPr>
          <a:xfrm>
            <a:off x="2543595" y="1232555"/>
            <a:ext cx="396240" cy="239268"/>
          </a:xfrm>
          <a:prstGeom prst="rect">
            <a:avLst/>
          </a:prstGeom>
        </p:spPr>
      </p:pic>
      <p:pic>
        <p:nvPicPr>
          <p:cNvPr id="5" name="logo:Chart-1;ORIconShape31;1;7">
            <a:extLst>
              <a:ext uri="{FF2B5EF4-FFF2-40B4-BE49-F238E27FC236}">
                <a16:creationId xmlns:a16="http://schemas.microsoft.com/office/drawing/2014/main" id="{F6AFD431-232C-3475-609B-C465937D5156}"/>
              </a:ext>
            </a:extLst>
          </p:cNvPr>
          <p:cNvPicPr>
            <a:picLocks noChangeAspect="1"/>
          </p:cNvPicPr>
          <p:nvPr/>
        </p:nvPicPr>
        <p:blipFill>
          <a:blip r:embed="rId5"/>
          <a:stretch>
            <a:fillRect/>
          </a:stretch>
        </p:blipFill>
        <p:spPr>
          <a:xfrm>
            <a:off x="3529578" y="1312481"/>
            <a:ext cx="396240" cy="239268"/>
          </a:xfrm>
          <a:prstGeom prst="rect">
            <a:avLst/>
          </a:prstGeom>
        </p:spPr>
      </p:pic>
      <p:sp>
        <p:nvSpPr>
          <p:cNvPr id="6" name="logo:Chart-1;ORIconShape51;1;8">
            <a:extLst>
              <a:ext uri="{FF2B5EF4-FFF2-40B4-BE49-F238E27FC236}">
                <a16:creationId xmlns:a16="http://schemas.microsoft.com/office/drawing/2014/main" id="{B4431BC9-3EC4-5E46-EB94-B8C73532D7D0}"/>
              </a:ext>
            </a:extLst>
          </p:cNvPr>
          <p:cNvSpPr/>
          <p:nvPr/>
        </p:nvSpPr>
        <p:spPr>
          <a:xfrm>
            <a:off x="3990657" y="1325725"/>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7" name="logo:Chart-1;ORIconShape51;1;10">
            <a:extLst>
              <a:ext uri="{FF2B5EF4-FFF2-40B4-BE49-F238E27FC236}">
                <a16:creationId xmlns:a16="http://schemas.microsoft.com/office/drawing/2014/main" id="{701446C0-97BA-5F81-B4C3-293083545D2F}"/>
              </a:ext>
            </a:extLst>
          </p:cNvPr>
          <p:cNvSpPr/>
          <p:nvPr/>
        </p:nvSpPr>
        <p:spPr>
          <a:xfrm>
            <a:off x="4990640" y="1332795"/>
            <a:ext cx="364320" cy="230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pic>
        <p:nvPicPr>
          <p:cNvPr id="8" name="logo:Chart-1;ORIconShape21;1;11">
            <a:extLst>
              <a:ext uri="{FF2B5EF4-FFF2-40B4-BE49-F238E27FC236}">
                <a16:creationId xmlns:a16="http://schemas.microsoft.com/office/drawing/2014/main" id="{25CCED94-CB18-65EB-A658-7EBEB9211170}"/>
              </a:ext>
            </a:extLst>
          </p:cNvPr>
          <p:cNvPicPr>
            <a:picLocks noChangeAspect="1"/>
          </p:cNvPicPr>
          <p:nvPr/>
        </p:nvPicPr>
        <p:blipFill>
          <a:blip r:embed="rId4"/>
          <a:stretch>
            <a:fillRect/>
          </a:stretch>
        </p:blipFill>
        <p:spPr>
          <a:xfrm>
            <a:off x="5480757" y="1246053"/>
            <a:ext cx="396240" cy="233172"/>
          </a:xfrm>
          <a:prstGeom prst="rect">
            <a:avLst/>
          </a:prstGeom>
        </p:spPr>
      </p:pic>
      <p:pic>
        <p:nvPicPr>
          <p:cNvPr id="10" name="logo:Chart-1;ORIconShape31;1;12">
            <a:extLst>
              <a:ext uri="{FF2B5EF4-FFF2-40B4-BE49-F238E27FC236}">
                <a16:creationId xmlns:a16="http://schemas.microsoft.com/office/drawing/2014/main" id="{C179A6B8-84B7-61D9-98B3-24D77F7D1982}"/>
              </a:ext>
            </a:extLst>
          </p:cNvPr>
          <p:cNvPicPr>
            <a:picLocks noChangeAspect="1"/>
          </p:cNvPicPr>
          <p:nvPr/>
        </p:nvPicPr>
        <p:blipFill>
          <a:blip r:embed="rId5"/>
          <a:stretch>
            <a:fillRect/>
          </a:stretch>
        </p:blipFill>
        <p:spPr>
          <a:xfrm>
            <a:off x="5973749" y="1353487"/>
            <a:ext cx="396240" cy="239268"/>
          </a:xfrm>
          <a:prstGeom prst="rect">
            <a:avLst/>
          </a:prstGeom>
        </p:spPr>
      </p:pic>
      <p:pic>
        <p:nvPicPr>
          <p:cNvPr id="11" name="logo:Chart-1;ORIconShape21;1;13">
            <a:extLst>
              <a:ext uri="{FF2B5EF4-FFF2-40B4-BE49-F238E27FC236}">
                <a16:creationId xmlns:a16="http://schemas.microsoft.com/office/drawing/2014/main" id="{062C52ED-F7B5-416A-E901-BD4E86600750}"/>
              </a:ext>
            </a:extLst>
          </p:cNvPr>
          <p:cNvPicPr>
            <a:picLocks noChangeAspect="1"/>
          </p:cNvPicPr>
          <p:nvPr/>
        </p:nvPicPr>
        <p:blipFill>
          <a:blip r:embed="rId4"/>
          <a:stretch>
            <a:fillRect/>
          </a:stretch>
        </p:blipFill>
        <p:spPr>
          <a:xfrm>
            <a:off x="6445954" y="1256870"/>
            <a:ext cx="396240" cy="233172"/>
          </a:xfrm>
          <a:prstGeom prst="rect">
            <a:avLst/>
          </a:prstGeom>
        </p:spPr>
      </p:pic>
      <p:sp>
        <p:nvSpPr>
          <p:cNvPr id="14" name="logo:Chart-1;ORIconShape41;1;16">
            <a:extLst>
              <a:ext uri="{FF2B5EF4-FFF2-40B4-BE49-F238E27FC236}">
                <a16:creationId xmlns:a16="http://schemas.microsoft.com/office/drawing/2014/main" id="{9EA6F1ED-7F16-3A26-8936-A99218B8FE7B}"/>
              </a:ext>
            </a:extLst>
          </p:cNvPr>
          <p:cNvSpPr/>
          <p:nvPr/>
        </p:nvSpPr>
        <p:spPr>
          <a:xfrm>
            <a:off x="7928769" y="1250016"/>
            <a:ext cx="364320" cy="23049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2" name="ORShape-2" descr="orlink:ORRange529@HELPER!$K$11€0€0€€0€0€0€0€€0">
            <a:extLst>
              <a:ext uri="{FF2B5EF4-FFF2-40B4-BE49-F238E27FC236}">
                <a16:creationId xmlns:a16="http://schemas.microsoft.com/office/drawing/2014/main" id="{D9ED493B-7396-281B-9EB2-6DB05785E8DB}"/>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533257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1"/>
          <p:cNvSpPr>
            <a:spLocks noGrp="1"/>
          </p:cNvSpPr>
          <p:nvPr>
            <p:ph type="body" sz="quarter" idx="19"/>
          </p:nvPr>
        </p:nvSpPr>
        <p:spPr/>
        <p:txBody>
          <a:bodyPr/>
          <a:lstStyle/>
          <a:p>
            <a:r>
              <a:rPr lang="en-US" dirty="0"/>
              <a:t>The Net Promoter Score for Birmingham-Shuttlesworth International Airport was 72 for Q3 2023, which is considered excellent.</a:t>
            </a:r>
          </a:p>
        </p:txBody>
      </p:sp>
      <p:pic>
        <p:nvPicPr>
          <p:cNvPr id="28" name="Text-2">
            <a:extLst>
              <a:ext uri="{FF2B5EF4-FFF2-40B4-BE49-F238E27FC236}">
                <a16:creationId xmlns:a16="http://schemas.microsoft.com/office/drawing/2014/main" id="{E880552D-CA6D-4342-8098-F064E69B8823}"/>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3008313" y="430213"/>
            <a:ext cx="366712" cy="366712"/>
          </a:xfrm>
        </p:spPr>
      </p:pic>
      <p:sp>
        <p:nvSpPr>
          <p:cNvPr id="6" name="Text-3"/>
          <p:cNvSpPr>
            <a:spLocks noGrp="1"/>
          </p:cNvSpPr>
          <p:nvPr>
            <p:ph type="title"/>
          </p:nvPr>
        </p:nvSpPr>
        <p:spPr/>
        <p:txBody>
          <a:bodyPr/>
          <a:lstStyle/>
          <a:p>
            <a:r>
              <a:rPr lang="en-US" dirty="0"/>
              <a:t>Net Promoter Score</a:t>
            </a:r>
          </a:p>
        </p:txBody>
      </p:sp>
      <p:sp>
        <p:nvSpPr>
          <p:cNvPr id="2" name="Text-4"/>
          <p:cNvSpPr>
            <a:spLocks noGrp="1"/>
          </p:cNvSpPr>
          <p:nvPr>
            <p:ph type="body" sz="quarter" idx="12"/>
          </p:nvPr>
        </p:nvSpPr>
        <p:spPr/>
        <p:txBody>
          <a:bodyPr/>
          <a:lstStyle/>
          <a:p>
            <a:r>
              <a:rPr lang="en-US" dirty="0"/>
              <a:t>Among All Passengers Surveyed</a:t>
            </a:r>
          </a:p>
        </p:txBody>
      </p:sp>
      <p:graphicFrame>
        <p:nvGraphicFramePr>
          <p:cNvPr id="33" name="ORTable" descr="orlink:ORRange538@'S8'!$G$9:$I$9¤1,0,0€0€0€€0€0€0€0€€0"/>
          <p:cNvGraphicFramePr/>
          <p:nvPr>
            <p:custDataLst>
              <p:tags r:id="rId1"/>
            </p:custDataLst>
            <p:extLst>
              <p:ext uri="{D42A27DB-BD31-4B8C-83A1-F6EECF244321}">
                <p14:modId xmlns:p14="http://schemas.microsoft.com/office/powerpoint/2010/main" val="706304042"/>
              </p:ext>
            </p:extLst>
          </p:nvPr>
        </p:nvGraphicFramePr>
        <p:xfrm>
          <a:off x="3206390" y="1740831"/>
          <a:ext cx="3429738" cy="877256"/>
        </p:xfrm>
        <a:graphic>
          <a:graphicData uri="http://schemas.openxmlformats.org/drawingml/2006/table">
            <a:tbl>
              <a:tblPr firstRow="1">
                <a:tableStyleId>{2D5ABB26-0587-4C30-8999-92F81FD0307C}</a:tableStyleId>
              </a:tblPr>
              <a:tblGrid>
                <a:gridCol w="1143246">
                  <a:extLst>
                    <a:ext uri="{9D8B030D-6E8A-4147-A177-3AD203B41FA5}">
                      <a16:colId xmlns:a16="http://schemas.microsoft.com/office/drawing/2014/main" val="20000"/>
                    </a:ext>
                  </a:extLst>
                </a:gridCol>
                <a:gridCol w="1143246">
                  <a:extLst>
                    <a:ext uri="{9D8B030D-6E8A-4147-A177-3AD203B41FA5}">
                      <a16:colId xmlns:a16="http://schemas.microsoft.com/office/drawing/2014/main" val="20001"/>
                    </a:ext>
                  </a:extLst>
                </a:gridCol>
                <a:gridCol w="1143246">
                  <a:extLst>
                    <a:ext uri="{9D8B030D-6E8A-4147-A177-3AD203B41FA5}">
                      <a16:colId xmlns:a16="http://schemas.microsoft.com/office/drawing/2014/main" val="20002"/>
                    </a:ext>
                  </a:extLst>
                </a:gridCol>
              </a:tblGrid>
              <a:tr h="292419">
                <a:tc>
                  <a:txBody>
                    <a:bodyPr/>
                    <a:lstStyle/>
                    <a:p>
                      <a:pPr algn="ctr" fontAlgn="b"/>
                      <a:r>
                        <a:rPr lang="en-US" sz="1200" b="1" kern="1200">
                          <a:solidFill>
                            <a:schemeClr val="bg1"/>
                          </a:solidFill>
                          <a:latin typeface="+mn-lt"/>
                          <a:ea typeface="+mn-ea"/>
                          <a:cs typeface="+mn-cs"/>
                        </a:rPr>
                        <a:t>PROMOTERS</a:t>
                      </a:r>
                    </a:p>
                  </a:txBody>
                  <a:tcPr marL="9525" marR="9525" marT="9525" marB="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US" sz="1200" b="1" kern="1200">
                          <a:solidFill>
                            <a:schemeClr val="bg1"/>
                          </a:solidFill>
                          <a:latin typeface="+mn-lt"/>
                          <a:ea typeface="+mn-ea"/>
                          <a:cs typeface="+mn-cs"/>
                        </a:rPr>
                        <a:t>PASSIVES</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US" sz="1200" b="1" kern="1200">
                          <a:solidFill>
                            <a:schemeClr val="bg1"/>
                          </a:solidFill>
                          <a:latin typeface="+mn-lt"/>
                          <a:ea typeface="+mn-ea"/>
                          <a:cs typeface="+mn-cs"/>
                        </a:rPr>
                        <a:t>DETRACTORS</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36D55"/>
                    </a:solidFill>
                  </a:tcPr>
                </a:tc>
                <a:extLst>
                  <a:ext uri="{0D108BD9-81ED-4DB2-BD59-A6C34878D82A}">
                    <a16:rowId xmlns:a16="http://schemas.microsoft.com/office/drawing/2014/main" val="10000"/>
                  </a:ext>
                </a:extLst>
              </a:tr>
              <a:tr h="58483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333333">
                              <a:lumMod val="85000"/>
                              <a:lumOff val="15000"/>
                            </a:srgbClr>
                          </a:solidFill>
                          <a:effectLst/>
                          <a:uLnTx/>
                          <a:uFillTx/>
                          <a:latin typeface="+mn-lt"/>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333333">
                              <a:lumMod val="85000"/>
                              <a:lumOff val="15000"/>
                            </a:srgbClr>
                          </a:solidFill>
                          <a:effectLst/>
                          <a:uLnTx/>
                          <a:uFillTx/>
                          <a:latin typeface="+mn-lt"/>
                          <a:ea typeface="+mn-ea"/>
                          <a:cs typeface="+mn-cs"/>
                        </a:rPr>
                        <a:t>18%</a:t>
                      </a:r>
                      <a:endParaRPr kumimoji="0" lang="en-US" sz="2400" b="1" i="0" u="none" strike="noStrike" kern="1200" cap="none" spc="0" normalizeH="0" baseline="0" noProof="0" dirty="0">
                        <a:ln>
                          <a:noFill/>
                        </a:ln>
                        <a:solidFill>
                          <a:srgbClr val="333333">
                            <a:lumMod val="85000"/>
                            <a:lumOff val="15000"/>
                          </a:srgbClr>
                        </a:solidFill>
                        <a:effectLst/>
                        <a:uLnTx/>
                        <a:uFillTx/>
                        <a:latin typeface="+mn-lt"/>
                        <a:ea typeface="+mn-ea"/>
                        <a:cs typeface="+mn-cs"/>
                      </a:endParaRP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333333">
                              <a:lumMod val="85000"/>
                              <a:lumOff val="15000"/>
                            </a:srgbClr>
                          </a:solidFill>
                          <a:effectLst/>
                          <a:uLnTx/>
                          <a:uFillTx/>
                          <a:latin typeface="+mn-lt"/>
                          <a:ea typeface="+mn-ea"/>
                          <a:cs typeface="+mn-cs"/>
                        </a:rPr>
                        <a:t>5%</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4CD"/>
                    </a:solidFill>
                  </a:tcPr>
                </a:tc>
                <a:extLst>
                  <a:ext uri="{0D108BD9-81ED-4DB2-BD59-A6C34878D82A}">
                    <a16:rowId xmlns:a16="http://schemas.microsoft.com/office/drawing/2014/main" val="10001"/>
                  </a:ext>
                </a:extLst>
              </a:tr>
            </a:tbl>
          </a:graphicData>
        </a:graphic>
      </p:graphicFrame>
      <p:grpSp>
        <p:nvGrpSpPr>
          <p:cNvPr id="53" name="Group 52">
            <a:extLst>
              <a:ext uri="{FF2B5EF4-FFF2-40B4-BE49-F238E27FC236}">
                <a16:creationId xmlns:a16="http://schemas.microsoft.com/office/drawing/2014/main" id="{D51AAEF5-7A89-4847-B396-18F42264B23E}"/>
              </a:ext>
            </a:extLst>
          </p:cNvPr>
          <p:cNvGrpSpPr/>
          <p:nvPr/>
        </p:nvGrpSpPr>
        <p:grpSpPr>
          <a:xfrm>
            <a:off x="6734687" y="1270750"/>
            <a:ext cx="1927876" cy="1780168"/>
            <a:chOff x="5976695" y="892301"/>
            <a:chExt cx="1927876" cy="1780168"/>
          </a:xfrm>
        </p:grpSpPr>
        <p:grpSp>
          <p:nvGrpSpPr>
            <p:cNvPr id="36" name="Group 35"/>
            <p:cNvGrpSpPr/>
            <p:nvPr/>
          </p:nvGrpSpPr>
          <p:grpSpPr>
            <a:xfrm>
              <a:off x="6515460" y="2365461"/>
              <a:ext cx="877247" cy="161866"/>
              <a:chOff x="6594665" y="3350325"/>
              <a:chExt cx="877247" cy="161866"/>
            </a:xfrm>
          </p:grpSpPr>
          <p:sp>
            <p:nvSpPr>
              <p:cNvPr id="50" name="TextBox 49"/>
              <p:cNvSpPr txBox="1"/>
              <p:nvPr/>
            </p:nvSpPr>
            <p:spPr>
              <a:xfrm>
                <a:off x="6594665" y="3350325"/>
                <a:ext cx="280922" cy="161866"/>
              </a:xfrm>
              <a:prstGeom prst="rect">
                <a:avLst/>
              </a:prstGeom>
              <a:noFill/>
            </p:spPr>
            <p:txBody>
              <a:bodyPr wrap="square" lIns="0" tIns="0" rIns="0" bIns="0" rtlCol="0" anchor="ctr">
                <a:noAutofit/>
              </a:bodyPr>
              <a:lstStyle/>
              <a:p>
                <a:r>
                  <a:rPr lang="en-US" sz="900" b="1">
                    <a:solidFill>
                      <a:schemeClr val="bg2">
                        <a:lumMod val="50000"/>
                        <a:lumOff val="50000"/>
                      </a:schemeClr>
                    </a:solidFill>
                  </a:rPr>
                  <a:t>-100</a:t>
                </a:r>
              </a:p>
            </p:txBody>
          </p:sp>
          <p:sp>
            <p:nvSpPr>
              <p:cNvPr id="51" name="TextBox 50"/>
              <p:cNvSpPr txBox="1"/>
              <p:nvPr/>
            </p:nvSpPr>
            <p:spPr>
              <a:xfrm>
                <a:off x="7190990" y="3350325"/>
                <a:ext cx="280922" cy="161866"/>
              </a:xfrm>
              <a:prstGeom prst="rect">
                <a:avLst/>
              </a:prstGeom>
              <a:noFill/>
            </p:spPr>
            <p:txBody>
              <a:bodyPr wrap="square" lIns="0" tIns="0" rIns="0" bIns="0" rtlCol="0" anchor="ctr">
                <a:noAutofit/>
              </a:bodyPr>
              <a:lstStyle/>
              <a:p>
                <a:pPr algn="r"/>
                <a:r>
                  <a:rPr lang="en-US" sz="900" b="1">
                    <a:solidFill>
                      <a:schemeClr val="bg2">
                        <a:lumMod val="50000"/>
                        <a:lumOff val="50000"/>
                      </a:schemeClr>
                    </a:solidFill>
                  </a:rPr>
                  <a:t>100</a:t>
                </a:r>
              </a:p>
            </p:txBody>
          </p:sp>
        </p:grpSp>
        <p:grpSp>
          <p:nvGrpSpPr>
            <p:cNvPr id="37" name="Group 36"/>
            <p:cNvGrpSpPr/>
            <p:nvPr/>
          </p:nvGrpSpPr>
          <p:grpSpPr>
            <a:xfrm>
              <a:off x="5976695" y="892301"/>
              <a:ext cx="1927876" cy="1780168"/>
              <a:chOff x="6043997" y="1760460"/>
              <a:chExt cx="2073842" cy="1914951"/>
            </a:xfrm>
          </p:grpSpPr>
          <p:sp>
            <p:nvSpPr>
              <p:cNvPr id="45" name="Oval 44"/>
              <p:cNvSpPr>
                <a:spLocks noChangeAspect="1"/>
              </p:cNvSpPr>
              <p:nvPr/>
            </p:nvSpPr>
            <p:spPr>
              <a:xfrm>
                <a:off x="6123442" y="1760460"/>
                <a:ext cx="1914951" cy="1914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
              <p:cNvSpPr/>
              <p:nvPr/>
            </p:nvSpPr>
            <p:spPr bwMode="auto">
              <a:xfrm>
                <a:off x="7081491" y="1760460"/>
                <a:ext cx="907951" cy="810507"/>
              </a:xfrm>
              <a:custGeom>
                <a:avLst/>
                <a:gdLst>
                  <a:gd name="T0" fmla="*/ 6606 w 6606"/>
                  <a:gd name="T1" fmla="*/ 4799 h 5894"/>
                  <a:gd name="T2" fmla="*/ 0 w 6606"/>
                  <a:gd name="T3" fmla="*/ 0 h 5894"/>
                  <a:gd name="T4" fmla="*/ 0 w 6606"/>
                  <a:gd name="T5" fmla="*/ 3542 h 5894"/>
                  <a:gd name="T6" fmla="*/ 3237 w 6606"/>
                  <a:gd name="T7" fmla="*/ 5894 h 5894"/>
                  <a:gd name="T8" fmla="*/ 6606 w 6606"/>
                  <a:gd name="T9" fmla="*/ 4799 h 5894"/>
                </a:gdLst>
                <a:ahLst/>
                <a:cxnLst>
                  <a:cxn ang="0">
                    <a:pos x="T0" y="T1"/>
                  </a:cxn>
                  <a:cxn ang="0">
                    <a:pos x="T2" y="T3"/>
                  </a:cxn>
                  <a:cxn ang="0">
                    <a:pos x="T4" y="T5"/>
                  </a:cxn>
                  <a:cxn ang="0">
                    <a:pos x="T6" y="T7"/>
                  </a:cxn>
                  <a:cxn ang="0">
                    <a:pos x="T8" y="T9"/>
                  </a:cxn>
                </a:cxnLst>
                <a:rect l="0" t="0" r="r" b="b"/>
                <a:pathLst>
                  <a:path w="6606" h="5894">
                    <a:moveTo>
                      <a:pt x="6606" y="4799"/>
                    </a:moveTo>
                    <a:cubicBezTo>
                      <a:pt x="5676" y="1937"/>
                      <a:pt x="3010" y="0"/>
                      <a:pt x="0" y="0"/>
                    </a:cubicBezTo>
                    <a:lnTo>
                      <a:pt x="0" y="3542"/>
                    </a:lnTo>
                    <a:cubicBezTo>
                      <a:pt x="1475" y="3542"/>
                      <a:pt x="2782" y="4492"/>
                      <a:pt x="3237" y="5894"/>
                    </a:cubicBezTo>
                    <a:lnTo>
                      <a:pt x="6606" y="4799"/>
                    </a:lnTo>
                    <a:close/>
                  </a:path>
                </a:pathLst>
              </a:custGeom>
              <a:solidFill>
                <a:srgbClr val="56697C"/>
              </a:solidFill>
              <a:ln w="19050">
                <a:solidFill>
                  <a:schemeClr val="bg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47" name="Freeform 8"/>
              <p:cNvSpPr/>
              <p:nvPr/>
            </p:nvSpPr>
            <p:spPr bwMode="auto">
              <a:xfrm>
                <a:off x="7356628" y="2419642"/>
                <a:ext cx="761211" cy="1068447"/>
              </a:xfrm>
              <a:custGeom>
                <a:avLst/>
                <a:gdLst>
                  <a:gd name="T0" fmla="*/ 2082 w 5535"/>
                  <a:gd name="T1" fmla="*/ 7766 h 7766"/>
                  <a:gd name="T2" fmla="*/ 4605 w 5535"/>
                  <a:gd name="T3" fmla="*/ 0 h 7766"/>
                  <a:gd name="T4" fmla="*/ 1236 w 5535"/>
                  <a:gd name="T5" fmla="*/ 1095 h 7766"/>
                  <a:gd name="T6" fmla="*/ 0 w 5535"/>
                  <a:gd name="T7" fmla="*/ 4900 h 7766"/>
                  <a:gd name="T8" fmla="*/ 2082 w 5535"/>
                  <a:gd name="T9" fmla="*/ 7766 h 7766"/>
                </a:gdLst>
                <a:ahLst/>
                <a:cxnLst>
                  <a:cxn ang="0">
                    <a:pos x="T0" y="T1"/>
                  </a:cxn>
                  <a:cxn ang="0">
                    <a:pos x="T2" y="T3"/>
                  </a:cxn>
                  <a:cxn ang="0">
                    <a:pos x="T4" y="T5"/>
                  </a:cxn>
                  <a:cxn ang="0">
                    <a:pos x="T6" y="T7"/>
                  </a:cxn>
                  <a:cxn ang="0">
                    <a:pos x="T8" y="T9"/>
                  </a:cxn>
                </a:cxnLst>
                <a:rect l="0" t="0" r="r" b="b"/>
                <a:pathLst>
                  <a:path w="5535" h="7766">
                    <a:moveTo>
                      <a:pt x="2082" y="7766"/>
                    </a:moveTo>
                    <a:cubicBezTo>
                      <a:pt x="4517" y="5997"/>
                      <a:pt x="5535" y="2862"/>
                      <a:pt x="4605" y="0"/>
                    </a:cubicBezTo>
                    <a:lnTo>
                      <a:pt x="1236" y="1095"/>
                    </a:lnTo>
                    <a:cubicBezTo>
                      <a:pt x="1692" y="2497"/>
                      <a:pt x="1193" y="4033"/>
                      <a:pt x="0" y="4900"/>
                    </a:cubicBezTo>
                    <a:lnTo>
                      <a:pt x="2082" y="7766"/>
                    </a:lnTo>
                    <a:close/>
                  </a:path>
                </a:pathLst>
              </a:custGeom>
              <a:solidFill>
                <a:srgbClr val="56697C"/>
              </a:solidFill>
              <a:ln w="19050">
                <a:solidFill>
                  <a:schemeClr val="bg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p:nvPr/>
            </p:nvSpPr>
            <p:spPr bwMode="auto">
              <a:xfrm>
                <a:off x="6043997" y="2419642"/>
                <a:ext cx="761211" cy="1068447"/>
              </a:xfrm>
              <a:custGeom>
                <a:avLst/>
                <a:gdLst>
                  <a:gd name="T0" fmla="*/ 1860 w 11070"/>
                  <a:gd name="T1" fmla="*/ 0 h 15531"/>
                  <a:gd name="T2" fmla="*/ 6906 w 11070"/>
                  <a:gd name="T3" fmla="*/ 15531 h 15531"/>
                  <a:gd name="T4" fmla="*/ 11070 w 11070"/>
                  <a:gd name="T5" fmla="*/ 9800 h 15531"/>
                  <a:gd name="T6" fmla="*/ 8598 w 11070"/>
                  <a:gd name="T7" fmla="*/ 2189 h 15531"/>
                  <a:gd name="T8" fmla="*/ 1860 w 11070"/>
                  <a:gd name="T9" fmla="*/ 0 h 15531"/>
                </a:gdLst>
                <a:ahLst/>
                <a:cxnLst>
                  <a:cxn ang="0">
                    <a:pos x="T0" y="T1"/>
                  </a:cxn>
                  <a:cxn ang="0">
                    <a:pos x="T2" y="T3"/>
                  </a:cxn>
                  <a:cxn ang="0">
                    <a:pos x="T4" y="T5"/>
                  </a:cxn>
                  <a:cxn ang="0">
                    <a:pos x="T6" y="T7"/>
                  </a:cxn>
                  <a:cxn ang="0">
                    <a:pos x="T8" y="T9"/>
                  </a:cxn>
                </a:cxnLst>
                <a:rect l="0" t="0" r="r" b="b"/>
                <a:pathLst>
                  <a:path w="11070" h="15530">
                    <a:moveTo>
                      <a:pt x="1860" y="0"/>
                    </a:moveTo>
                    <a:cubicBezTo>
                      <a:pt x="0" y="5724"/>
                      <a:pt x="2037" y="11994"/>
                      <a:pt x="6906" y="15531"/>
                    </a:cubicBezTo>
                    <a:lnTo>
                      <a:pt x="11070" y="9800"/>
                    </a:lnTo>
                    <a:cubicBezTo>
                      <a:pt x="8685" y="8066"/>
                      <a:pt x="7686" y="4994"/>
                      <a:pt x="8598" y="2189"/>
                    </a:cubicBezTo>
                    <a:lnTo>
                      <a:pt x="1860" y="0"/>
                    </a:lnTo>
                    <a:close/>
                  </a:path>
                </a:pathLst>
              </a:custGeom>
              <a:solidFill>
                <a:srgbClr val="56697C"/>
              </a:solidFill>
              <a:ln w="19050">
                <a:solidFill>
                  <a:schemeClr val="bg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49" name="Freeform 14"/>
              <p:cNvSpPr/>
              <p:nvPr/>
            </p:nvSpPr>
            <p:spPr bwMode="auto">
              <a:xfrm>
                <a:off x="6172394" y="1760460"/>
                <a:ext cx="909098" cy="810507"/>
              </a:xfrm>
              <a:custGeom>
                <a:avLst/>
                <a:gdLst>
                  <a:gd name="T0" fmla="*/ 13211 w 13211"/>
                  <a:gd name="T1" fmla="*/ 0 h 11788"/>
                  <a:gd name="T2" fmla="*/ 0 w 13211"/>
                  <a:gd name="T3" fmla="*/ 9599 h 11788"/>
                  <a:gd name="T4" fmla="*/ 6738 w 13211"/>
                  <a:gd name="T5" fmla="*/ 11788 h 11788"/>
                  <a:gd name="T6" fmla="*/ 13211 w 13211"/>
                  <a:gd name="T7" fmla="*/ 7085 h 11788"/>
                  <a:gd name="T8" fmla="*/ 13211 w 13211"/>
                  <a:gd name="T9" fmla="*/ 0 h 11788"/>
                </a:gdLst>
                <a:ahLst/>
                <a:cxnLst>
                  <a:cxn ang="0">
                    <a:pos x="T0" y="T1"/>
                  </a:cxn>
                  <a:cxn ang="0">
                    <a:pos x="T2" y="T3"/>
                  </a:cxn>
                  <a:cxn ang="0">
                    <a:pos x="T4" y="T5"/>
                  </a:cxn>
                  <a:cxn ang="0">
                    <a:pos x="T6" y="T7"/>
                  </a:cxn>
                  <a:cxn ang="0">
                    <a:pos x="T8" y="T9"/>
                  </a:cxn>
                </a:cxnLst>
                <a:rect l="0" t="0" r="r" b="b"/>
                <a:pathLst>
                  <a:path w="13211" h="11788">
                    <a:moveTo>
                      <a:pt x="13211" y="0"/>
                    </a:moveTo>
                    <a:cubicBezTo>
                      <a:pt x="7193" y="0"/>
                      <a:pt x="1859" y="3875"/>
                      <a:pt x="0" y="9599"/>
                    </a:cubicBezTo>
                    <a:lnTo>
                      <a:pt x="6738" y="11788"/>
                    </a:lnTo>
                    <a:cubicBezTo>
                      <a:pt x="7649" y="8984"/>
                      <a:pt x="10263" y="7085"/>
                      <a:pt x="13211" y="7085"/>
                    </a:cubicBezTo>
                    <a:lnTo>
                      <a:pt x="13211" y="0"/>
                    </a:lnTo>
                    <a:close/>
                  </a:path>
                </a:pathLst>
              </a:custGeom>
              <a:solidFill>
                <a:srgbClr val="56697C"/>
              </a:solidFill>
              <a:ln w="19050">
                <a:solidFill>
                  <a:schemeClr val="bg1"/>
                </a:solidFill>
                <a:prstDash val="solid"/>
                <a:round/>
              </a:ln>
            </p:spPr>
            <p:txBody>
              <a:bodyPr vert="horz" wrap="square" lIns="91440" tIns="45720" rIns="91440" bIns="45720" numCol="1" anchor="t" anchorCtr="0" compatLnSpc="1">
                <a:prstTxWarp prst="textNoShape">
                  <a:avLst/>
                </a:prstTxWarp>
              </a:bodyPr>
              <a:lstStyle/>
              <a:p>
                <a:endParaRPr lang="en-US"/>
              </a:p>
            </p:txBody>
          </p:sp>
        </p:gr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40000">
              <a:off x="6175648" y="1017400"/>
              <a:ext cx="1529970" cy="1529970"/>
            </a:xfrm>
            <a:prstGeom prst="rect">
              <a:avLst/>
            </a:prstGeom>
          </p:spPr>
        </p:pic>
        <p:grpSp>
          <p:nvGrpSpPr>
            <p:cNvPr id="39" name="Group 38"/>
            <p:cNvGrpSpPr/>
            <p:nvPr/>
          </p:nvGrpSpPr>
          <p:grpSpPr>
            <a:xfrm>
              <a:off x="6585455" y="1488930"/>
              <a:ext cx="710356" cy="691906"/>
              <a:chOff x="6725740" y="2424481"/>
              <a:chExt cx="710356" cy="691906"/>
            </a:xfrm>
          </p:grpSpPr>
          <p:sp>
            <p:nvSpPr>
              <p:cNvPr id="40" name="ORShape" descr="orlink:ORRange537@'S8'!$J$9€0€0€€0€0€0€0€€0"/>
              <p:cNvSpPr txBox="1"/>
              <p:nvPr/>
            </p:nvSpPr>
            <p:spPr>
              <a:xfrm>
                <a:off x="6725740" y="2424481"/>
                <a:ext cx="710356" cy="439350"/>
              </a:xfrm>
              <a:prstGeom prst="rect">
                <a:avLst/>
              </a:prstGeom>
              <a:noFill/>
            </p:spPr>
            <p:txBody>
              <a:bodyPr wrap="none" lIns="0" tIns="0" rIns="0" bIns="0" rtlCol="0" anchor="ctr">
                <a:noAutofit/>
              </a:bodyPr>
              <a:lstStyle/>
              <a:p>
                <a:pPr lvl="0" algn="ctr"/>
                <a:r>
                  <a:rPr lang="en-US" sz="4000" b="1" dirty="0"/>
                  <a:t>72</a:t>
                </a:r>
              </a:p>
            </p:txBody>
          </p:sp>
          <p:sp>
            <p:nvSpPr>
              <p:cNvPr id="41" name="TextBox 40"/>
              <p:cNvSpPr txBox="1"/>
              <p:nvPr/>
            </p:nvSpPr>
            <p:spPr>
              <a:xfrm>
                <a:off x="6787383" y="2890931"/>
                <a:ext cx="587071" cy="225456"/>
              </a:xfrm>
              <a:prstGeom prst="rect">
                <a:avLst/>
              </a:prstGeom>
              <a:noFill/>
            </p:spPr>
            <p:txBody>
              <a:bodyPr wrap="none" lIns="0" tIns="0" rIns="0" bIns="0" rtlCol="0" anchor="ctr">
                <a:noAutofit/>
              </a:bodyPr>
              <a:lstStyle/>
              <a:p>
                <a:pPr lvl="0" algn="ctr"/>
                <a:r>
                  <a:rPr lang="en-US" sz="1400" b="1"/>
                  <a:t>NPS</a:t>
                </a:r>
              </a:p>
            </p:txBody>
          </p:sp>
        </p:grpSp>
      </p:grpSp>
      <p:sp>
        <p:nvSpPr>
          <p:cNvPr id="34" name="Text Box 3"/>
          <p:cNvSpPr txBox="1">
            <a:spLocks noChangeArrowheads="1"/>
          </p:cNvSpPr>
          <p:nvPr/>
        </p:nvSpPr>
        <p:spPr bwMode="gray">
          <a:xfrm>
            <a:off x="3387200" y="3249755"/>
            <a:ext cx="5099473"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tabLst>
                <a:tab pos="342900" algn="l"/>
              </a:tabLst>
              <a:defRPr sz="2400">
                <a:solidFill>
                  <a:schemeClr val="tx1"/>
                </a:solidFill>
                <a:latin typeface="Times" pitchFamily="18" charset="0"/>
              </a:defRPr>
            </a:lvl1pPr>
            <a:lvl2pPr marL="742950" indent="-285750" eaLnBrk="0" hangingPunct="0">
              <a:tabLst>
                <a:tab pos="342900" algn="l"/>
              </a:tabLst>
              <a:defRPr sz="2400">
                <a:solidFill>
                  <a:schemeClr val="tx1"/>
                </a:solidFill>
                <a:latin typeface="Times" pitchFamily="18" charset="0"/>
              </a:defRPr>
            </a:lvl2pPr>
            <a:lvl3pPr marL="1143000" indent="-228600" eaLnBrk="0" hangingPunct="0">
              <a:tabLst>
                <a:tab pos="342900" algn="l"/>
              </a:tabLst>
              <a:defRPr sz="2400">
                <a:solidFill>
                  <a:schemeClr val="tx1"/>
                </a:solidFill>
                <a:latin typeface="Times" pitchFamily="18" charset="0"/>
              </a:defRPr>
            </a:lvl3pPr>
            <a:lvl4pPr marL="1600200" indent="-228600" eaLnBrk="0" hangingPunct="0">
              <a:tabLst>
                <a:tab pos="342900" algn="l"/>
              </a:tabLst>
              <a:defRPr sz="2400">
                <a:solidFill>
                  <a:schemeClr val="tx1"/>
                </a:solidFill>
                <a:latin typeface="Times" pitchFamily="18" charset="0"/>
              </a:defRPr>
            </a:lvl4pPr>
            <a:lvl5pPr marL="2057400" indent="-228600" eaLnBrk="0" hangingPunct="0">
              <a:tabLst>
                <a:tab pos="342900" algn="l"/>
              </a:tabLst>
              <a:defRPr sz="2400">
                <a:solidFill>
                  <a:schemeClr val="tx1"/>
                </a:solidFill>
                <a:latin typeface="Times" pitchFamily="18" charset="0"/>
              </a:defRPr>
            </a:lvl5pPr>
            <a:lvl6pPr marL="2514600" indent="-228600" eaLnBrk="0" fontAlgn="base" hangingPunct="0">
              <a:spcBef>
                <a:spcPct val="0"/>
              </a:spcBef>
              <a:spcAft>
                <a:spcPct val="0"/>
              </a:spcAft>
              <a:tabLst>
                <a:tab pos="342900" algn="l"/>
              </a:tabLst>
              <a:defRPr sz="2400">
                <a:solidFill>
                  <a:schemeClr val="tx1"/>
                </a:solidFill>
                <a:latin typeface="Times" pitchFamily="18" charset="0"/>
              </a:defRPr>
            </a:lvl6pPr>
            <a:lvl7pPr marL="2971800" indent="-228600" eaLnBrk="0" fontAlgn="base" hangingPunct="0">
              <a:spcBef>
                <a:spcPct val="0"/>
              </a:spcBef>
              <a:spcAft>
                <a:spcPct val="0"/>
              </a:spcAft>
              <a:tabLst>
                <a:tab pos="342900" algn="l"/>
              </a:tabLst>
              <a:defRPr sz="2400">
                <a:solidFill>
                  <a:schemeClr val="tx1"/>
                </a:solidFill>
                <a:latin typeface="Times" pitchFamily="18" charset="0"/>
              </a:defRPr>
            </a:lvl7pPr>
            <a:lvl8pPr marL="3429000" indent="-228600" eaLnBrk="0" fontAlgn="base" hangingPunct="0">
              <a:spcBef>
                <a:spcPct val="0"/>
              </a:spcBef>
              <a:spcAft>
                <a:spcPct val="0"/>
              </a:spcAft>
              <a:tabLst>
                <a:tab pos="342900" algn="l"/>
              </a:tabLst>
              <a:defRPr sz="2400">
                <a:solidFill>
                  <a:schemeClr val="tx1"/>
                </a:solidFill>
                <a:latin typeface="Times" pitchFamily="18" charset="0"/>
              </a:defRPr>
            </a:lvl8pPr>
            <a:lvl9pPr marL="3886200" indent="-228600" eaLnBrk="0" fontAlgn="base" hangingPunct="0">
              <a:spcBef>
                <a:spcPct val="0"/>
              </a:spcBef>
              <a:spcAft>
                <a:spcPct val="0"/>
              </a:spcAft>
              <a:tabLst>
                <a:tab pos="342900" algn="l"/>
              </a:tabLst>
              <a:defRPr sz="2400">
                <a:solidFill>
                  <a:schemeClr val="tx1"/>
                </a:solidFill>
                <a:latin typeface="Times" pitchFamily="18" charset="0"/>
              </a:defRPr>
            </a:lvl9pPr>
          </a:lstStyle>
          <a:p>
            <a:pPr algn="ctr">
              <a:lnSpc>
                <a:spcPct val="90000"/>
              </a:lnSpc>
            </a:pPr>
            <a:r>
              <a:rPr lang="en-US" sz="1100" b="1">
                <a:solidFill>
                  <a:schemeClr val="accent4"/>
                </a:solidFill>
                <a:latin typeface="+mn-lt"/>
              </a:rPr>
              <a:t>% of Promoters (9, 10 Rating) </a:t>
            </a:r>
            <a:r>
              <a:rPr lang="en-US" sz="1100" b="1">
                <a:solidFill>
                  <a:schemeClr val="tx1">
                    <a:lumMod val="75000"/>
                    <a:lumOff val="25000"/>
                  </a:schemeClr>
                </a:solidFill>
                <a:latin typeface="+mn-lt"/>
              </a:rPr>
              <a:t>- </a:t>
            </a:r>
            <a:r>
              <a:rPr lang="en-US" sz="1100" b="1">
                <a:solidFill>
                  <a:srgbClr val="E36D55"/>
                </a:solidFill>
                <a:latin typeface="+mn-lt"/>
              </a:rPr>
              <a:t>% of Detractors (0 – 6 Rating) </a:t>
            </a:r>
            <a:r>
              <a:rPr lang="en-US" sz="1100" b="1">
                <a:solidFill>
                  <a:schemeClr val="tx1">
                    <a:lumMod val="75000"/>
                    <a:lumOff val="25000"/>
                  </a:schemeClr>
                </a:solidFill>
                <a:latin typeface="+mn-lt"/>
              </a:rPr>
              <a:t>= </a:t>
            </a:r>
            <a:r>
              <a:rPr lang="en-US" sz="1100" b="1">
                <a:solidFill>
                  <a:schemeClr val="accent2"/>
                </a:solidFill>
                <a:latin typeface="+mn-lt"/>
              </a:rPr>
              <a:t>Net Promoter Score (NPS) </a:t>
            </a:r>
          </a:p>
        </p:txBody>
      </p:sp>
      <p:sp>
        <p:nvSpPr>
          <p:cNvPr id="7" name="Text-5"/>
          <p:cNvSpPr>
            <a:spLocks noGrp="1"/>
          </p:cNvSpPr>
          <p:nvPr>
            <p:ph type="body" sz="quarter" idx="13"/>
          </p:nvPr>
        </p:nvSpPr>
        <p:spPr/>
        <p:txBody>
          <a:bodyPr/>
          <a:lstStyle/>
          <a:p>
            <a:r>
              <a:rPr lang="en-US"/>
              <a:t>Q22. Based upon your overall experience at this airport today, how likely would you be to recommend Birmingham-Shuttlesworth International Airport?</a:t>
            </a:r>
          </a:p>
        </p:txBody>
      </p:sp>
      <p:sp>
        <p:nvSpPr>
          <p:cNvPr id="32" name="Rounded Rectangle 31"/>
          <p:cNvSpPr/>
          <p:nvPr/>
        </p:nvSpPr>
        <p:spPr>
          <a:xfrm>
            <a:off x="3114757" y="3622286"/>
            <a:ext cx="5644357" cy="985949"/>
          </a:xfrm>
          <a:prstGeom prst="roundRect">
            <a:avLst>
              <a:gd name="adj" fmla="val 17299"/>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indent="-227013">
              <a:buClr>
                <a:schemeClr val="bg1">
                  <a:lumMod val="50000"/>
                </a:schemeClr>
              </a:buClr>
              <a:buFont typeface="Wingdings" pitchFamily="2" charset="2"/>
              <a:buChar char="Q"/>
            </a:pPr>
            <a:r>
              <a:rPr lang="en-US" sz="700">
                <a:solidFill>
                  <a:schemeClr val="tx1"/>
                </a:solidFill>
              </a:rPr>
              <a:t>According to the Net Promoter framework, customers can be categorized into one of three groups: Promoters, Passives, and Detractors. </a:t>
            </a:r>
          </a:p>
          <a:p>
            <a:pPr marL="227013" indent="-227013">
              <a:buClr>
                <a:schemeClr val="bg1">
                  <a:lumMod val="50000"/>
                </a:schemeClr>
              </a:buClr>
              <a:buFont typeface="Wingdings" pitchFamily="2" charset="2"/>
              <a:buChar char="Q"/>
            </a:pPr>
            <a:r>
              <a:rPr lang="en-US" sz="700">
                <a:solidFill>
                  <a:schemeClr val="tx1"/>
                </a:solidFill>
              </a:rPr>
              <a:t>Promoters are viewed as valuable assets that drive profitable growth because of their repeat/increased usage, longevity and referrals.</a:t>
            </a:r>
          </a:p>
          <a:p>
            <a:pPr marL="227013" indent="-227013">
              <a:buClr>
                <a:schemeClr val="bg1">
                  <a:lumMod val="50000"/>
                </a:schemeClr>
              </a:buClr>
              <a:buFont typeface="Wingdings" pitchFamily="2" charset="2"/>
              <a:buChar char="Q"/>
            </a:pPr>
            <a:r>
              <a:rPr lang="en-US" sz="700">
                <a:solidFill>
                  <a:schemeClr val="tx1"/>
                </a:solidFill>
              </a:rPr>
              <a:t>Detractors are seen as liabilities that destroy profitable growth because of their complaints, reduced usage/defection and negative word-of-mouth. </a:t>
            </a:r>
          </a:p>
          <a:p>
            <a:pPr marL="227013" indent="-227013">
              <a:buClr>
                <a:schemeClr val="bg1">
                  <a:lumMod val="50000"/>
                </a:schemeClr>
              </a:buClr>
              <a:buFont typeface="Wingdings" pitchFamily="2" charset="2"/>
              <a:buChar char="Q"/>
            </a:pPr>
            <a:r>
              <a:rPr lang="en-US" sz="700">
                <a:solidFill>
                  <a:schemeClr val="tx1"/>
                </a:solidFill>
              </a:rPr>
              <a:t>Organizations may obtain their Net Promoter Score by asking customers one single question (i.e., likelihood to recommend).</a:t>
            </a:r>
          </a:p>
          <a:p>
            <a:pPr marL="227013" indent="-227013">
              <a:buClr>
                <a:schemeClr val="bg1">
                  <a:lumMod val="50000"/>
                </a:schemeClr>
              </a:buClr>
              <a:buFont typeface="Wingdings" pitchFamily="2" charset="2"/>
              <a:buChar char="Q"/>
            </a:pPr>
            <a:r>
              <a:rPr lang="en-US" sz="700">
                <a:solidFill>
                  <a:schemeClr val="tx1"/>
                </a:solidFill>
              </a:rPr>
              <a:t>Organizations calculate their Net Promoter Score by subtracting their percent of Detractors from their percent of Promoters. </a:t>
            </a:r>
          </a:p>
          <a:p>
            <a:pPr marL="227013" indent="-227013">
              <a:buClr>
                <a:schemeClr val="bg1">
                  <a:lumMod val="50000"/>
                </a:schemeClr>
              </a:buClr>
              <a:buFont typeface="Wingdings" pitchFamily="2" charset="2"/>
              <a:buChar char="Q"/>
            </a:pPr>
            <a:r>
              <a:rPr lang="en-US" sz="700">
                <a:solidFill>
                  <a:schemeClr val="tx1"/>
                </a:solidFill>
              </a:rPr>
              <a:t>Proponents of the Net Promoter approach claim that an organization’s relative Net Promoter Score (its score relative to competitors) correlates with revenue growth relative to competitors.</a:t>
            </a:r>
          </a:p>
          <a:p>
            <a:pPr lvl="0" algn="ctr">
              <a:buClr>
                <a:srgbClr val="FF9900"/>
              </a:buClr>
            </a:pPr>
            <a:r>
              <a:rPr lang="en-US" sz="700" i="1">
                <a:solidFill>
                  <a:schemeClr val="tx1"/>
                </a:solidFill>
              </a:rPr>
              <a:t>* Net Promoter, NPS, and Net Promoter Score are trademarks of Satmetrix Systems, Inc., Bain &amp; Company, and Fred Reichheld. </a:t>
            </a:r>
          </a:p>
        </p:txBody>
      </p:sp>
      <p:sp>
        <p:nvSpPr>
          <p:cNvPr id="11" name="Text-8"/>
          <p:cNvSpPr>
            <a:spLocks noGrp="1"/>
          </p:cNvSpPr>
          <p:nvPr>
            <p:ph type="sldNum" sz="quarter" idx="22"/>
          </p:nvPr>
        </p:nvSpPr>
        <p:spPr/>
        <p:txBody>
          <a:bodyPr/>
          <a:lstStyle/>
          <a:p>
            <a:fld id="{304BD216-787B-4162-AFBC-E07635011B5E}" type="slidenum">
              <a:rPr lang="en-US" smtClean="0"/>
              <a:t>8</a:t>
            </a:fld>
            <a:endParaRPr lang="en-US"/>
          </a:p>
        </p:txBody>
      </p:sp>
      <p:sp>
        <p:nvSpPr>
          <p:cNvPr id="8" name="ORShape" descr="orlink:ORRange527@HELPER!$K$10€0€0€€0€0€0€0€€0">
            <a:extLst>
              <a:ext uri="{FF2B5EF4-FFF2-40B4-BE49-F238E27FC236}">
                <a16:creationId xmlns:a16="http://schemas.microsoft.com/office/drawing/2014/main" id="{D25A928C-678A-9C34-2005-164E5798AE7A}"/>
              </a:ext>
            </a:extLst>
          </p:cNvPr>
          <p:cNvSpPr txBox="1">
            <a:spLocks/>
          </p:cNvSpPr>
          <p:nvPr/>
        </p:nvSpPr>
        <p:spPr>
          <a:xfrm>
            <a:off x="228798" y="5025721"/>
            <a:ext cx="2654062" cy="103147"/>
          </a:xfrm>
          <a:prstGeom prst="rect">
            <a:avLst/>
          </a:prstGeom>
        </p:spPr>
        <p:txBody>
          <a:bodyPr vert="horz" lIns="0" tIns="0" rIns="0" bIns="0" rtlCol="0" anchor="b">
            <a:noAutofit/>
          </a:bodyPr>
          <a:lstStyle>
            <a:defPPr>
              <a:defRPr lang="en-US"/>
            </a:defPPr>
            <a:lvl1pPr>
              <a:defRPr sz="800">
                <a:solidFill>
                  <a:schemeClr val="bg1"/>
                </a:solidFill>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dirty="0"/>
              <a:t>Copyright © 2023 Bracey Associates, LLC. All rights reserved.</a:t>
            </a:r>
          </a:p>
        </p:txBody>
      </p:sp>
      <p:sp>
        <p:nvSpPr>
          <p:cNvPr id="3" name="ORShape-2" descr="orlink:ORRange529@HELPER!$K$11€0€0€€0€0€0€0€€0">
            <a:extLst>
              <a:ext uri="{FF2B5EF4-FFF2-40B4-BE49-F238E27FC236}">
                <a16:creationId xmlns:a16="http://schemas.microsoft.com/office/drawing/2014/main" id="{7D6AE77B-501B-7440-665B-6B7D14C70B94}"/>
              </a:ext>
            </a:extLst>
          </p:cNvPr>
          <p:cNvSpPr txBox="1">
            <a:spLocks/>
          </p:cNvSpPr>
          <p:nvPr/>
        </p:nvSpPr>
        <p:spPr>
          <a:xfrm>
            <a:off x="4721237" y="4964450"/>
            <a:ext cx="4086595" cy="122542"/>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800" dirty="0">
                <a:solidFill>
                  <a:schemeClr val="bg1"/>
                </a:solidFill>
              </a:rPr>
              <a:t>Birmingham-Shuttlesworth International Airport Passenger Satisfaction Study - July - September 2023</a:t>
            </a:r>
          </a:p>
        </p:txBody>
      </p:sp>
    </p:spTree>
    <p:extLst>
      <p:ext uri="{BB962C8B-B14F-4D97-AF65-F5344CB8AC3E}">
        <p14:creationId xmlns:p14="http://schemas.microsoft.com/office/powerpoint/2010/main" val="1110831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4.0"/>
  <p:tag name="AS_RELEASE_DATE" val="2019.11.14"/>
  <p:tag name="AS_TITLE" val="Aspose.Slides for .NET 4.0 Client Profile"/>
  <p:tag name="AS_VERSION" val="19.11"/>
</p:tagLst>
</file>

<file path=ppt/tags/tag10.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1.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2.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3.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4.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5.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6.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7.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8.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19.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2.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20.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21.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22.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23.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3.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4.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5.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6.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7.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8.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ags/tag9.xml><?xml version="1.0" encoding="utf-8"?>
<p:tagLst xmlns:a="http://schemas.openxmlformats.org/drawingml/2006/main" xmlns:r="http://schemas.openxmlformats.org/officeDocument/2006/relationships" xmlns:p="http://schemas.openxmlformats.org/presentationml/2006/main">
  <p:tag name="E_AT_INFO" val=" "/>
  <p:tag name="RUNINCOMPASS" val="RunInComPass"/>
</p:tagLst>
</file>

<file path=ppt/theme/theme1.xml><?xml version="1.0" encoding="utf-8"?>
<a:theme xmlns:a="http://schemas.openxmlformats.org/drawingml/2006/main" name="Report Template">
  <a:themeElements>
    <a:clrScheme name="Client - BHM">
      <a:dk1>
        <a:srgbClr val="333333"/>
      </a:dk1>
      <a:lt1>
        <a:srgbClr val="FFFFFF"/>
      </a:lt1>
      <a:dk2>
        <a:srgbClr val="2F3140"/>
      </a:dk2>
      <a:lt2>
        <a:srgbClr val="000000"/>
      </a:lt2>
      <a:accent1>
        <a:srgbClr val="007367"/>
      </a:accent1>
      <a:accent2>
        <a:srgbClr val="5D839B"/>
      </a:accent2>
      <a:accent3>
        <a:srgbClr val="F3AA35"/>
      </a:accent3>
      <a:accent4>
        <a:srgbClr val="76C35F"/>
      </a:accent4>
      <a:accent5>
        <a:srgbClr val="0CA891"/>
      </a:accent5>
      <a:accent6>
        <a:srgbClr val="4E8FA7"/>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port Template">
  <a:themeElements>
    <a:clrScheme name="Client - BHM">
      <a:dk1>
        <a:srgbClr val="333333"/>
      </a:dk1>
      <a:lt1>
        <a:srgbClr val="FFFFFF"/>
      </a:lt1>
      <a:dk2>
        <a:srgbClr val="2F3140"/>
      </a:dk2>
      <a:lt2>
        <a:srgbClr val="000000"/>
      </a:lt2>
      <a:accent1>
        <a:srgbClr val="007367"/>
      </a:accent1>
      <a:accent2>
        <a:srgbClr val="5D839B"/>
      </a:accent2>
      <a:accent3>
        <a:srgbClr val="F3AA35"/>
      </a:accent3>
      <a:accent4>
        <a:srgbClr val="76C35F"/>
      </a:accent4>
      <a:accent5>
        <a:srgbClr val="0CA891"/>
      </a:accent5>
      <a:accent6>
        <a:srgbClr val="4E8FA7"/>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hoenix Material 1">
    <a:dk1>
      <a:srgbClr val="333333"/>
    </a:dk1>
    <a:lt1>
      <a:srgbClr val="FFFFFF"/>
    </a:lt1>
    <a:dk2>
      <a:srgbClr val="2F3140"/>
    </a:dk2>
    <a:lt2>
      <a:srgbClr val="000000"/>
    </a:lt2>
    <a:accent1>
      <a:srgbClr val="CD4D3C"/>
    </a:accent1>
    <a:accent2>
      <a:srgbClr val="F3AA35"/>
    </a:accent2>
    <a:accent3>
      <a:srgbClr val="76C35F"/>
    </a:accent3>
    <a:accent4>
      <a:srgbClr val="0CA891"/>
    </a:accent4>
    <a:accent5>
      <a:srgbClr val="4E8FA7"/>
    </a:accent5>
    <a:accent6>
      <a:srgbClr val="79617A"/>
    </a:accent6>
    <a:hlink>
      <a:srgbClr val="FF004B"/>
    </a:hlink>
    <a:folHlink>
      <a:srgbClr val="5C286C"/>
    </a:folHlink>
  </a:clrScheme>
  <a:fontScheme name="Arial Narrow">
    <a:majorFont>
      <a:latin typeface="Arial Narrow"/>
      <a:ea typeface="Arial"/>
      <a:cs typeface="Arial"/>
    </a:majorFont>
    <a:minorFont>
      <a:latin typeface="Arial Narrow"/>
      <a:ea typeface="Arial"/>
      <a:cs typeface="Arial"/>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72742</TotalTime>
  <Words>10307</Words>
  <Application>Microsoft Office PowerPoint</Application>
  <PresentationFormat>Custom</PresentationFormat>
  <Paragraphs>2153</Paragraphs>
  <Slides>64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Arial Narrow</vt:lpstr>
      <vt:lpstr>Calibri</vt:lpstr>
      <vt:lpstr>PT Sans Narrow</vt:lpstr>
      <vt:lpstr>Wingdings</vt:lpstr>
      <vt:lpstr>Report Template</vt:lpstr>
      <vt:lpstr>1_Report Template</vt:lpstr>
      <vt:lpstr>Birmingham-Shuttlesworth International Airport  Passenger Satisfaction Study</vt:lpstr>
      <vt:lpstr>Contents</vt:lpstr>
      <vt:lpstr>Methodology</vt:lpstr>
      <vt:lpstr>Executive Summary</vt:lpstr>
      <vt:lpstr>Detailed Findings</vt:lpstr>
      <vt:lpstr>Overall Satisfaction</vt:lpstr>
      <vt:lpstr>PowerPoint Presentation</vt:lpstr>
      <vt:lpstr>Overall Satisfaction – TRENDING</vt:lpstr>
      <vt:lpstr>Net Promoter Score</vt:lpstr>
      <vt:lpstr>PowerPoint Presentation</vt:lpstr>
      <vt:lpstr>Net Promoter Score – TRENDING</vt:lpstr>
      <vt:lpstr>Analysis by Business Area</vt:lpstr>
      <vt:lpstr>Satisfaction with Getting to the Terminal</vt:lpstr>
      <vt:lpstr>PowerPoint Presentation</vt:lpstr>
      <vt:lpstr>Satisfaction with Getting to the Terminal Overall – TRENDING</vt:lpstr>
      <vt:lpstr>Transportation to the Airport</vt:lpstr>
      <vt:lpstr>PowerPoint Presentation</vt:lpstr>
      <vt:lpstr>Arrival Time Before Departure</vt:lpstr>
      <vt:lpstr>PowerPoint Presentation</vt:lpstr>
      <vt:lpstr>Satisfaction with Check-In</vt:lpstr>
      <vt:lpstr>PowerPoint Presentation</vt:lpstr>
      <vt:lpstr>Satisfaction with Check-In Overall – TRENDING</vt:lpstr>
      <vt:lpstr>Where Checked In</vt:lpstr>
      <vt:lpstr>PowerPoint Presentation</vt:lpstr>
      <vt:lpstr>Time Checking In</vt:lpstr>
      <vt:lpstr>PowerPoint Presentation</vt:lpstr>
      <vt:lpstr>Satisfaction with Security </vt:lpstr>
      <vt:lpstr>PowerPoint Presentation</vt:lpstr>
      <vt:lpstr>Satisfaction with Security Overall – TRENDING </vt:lpstr>
      <vt:lpstr>Time Through Security</vt:lpstr>
      <vt:lpstr>PowerPoint Presentation</vt:lpstr>
      <vt:lpstr>Satisfaction with Terminal Facilities</vt:lpstr>
      <vt:lpstr>PowerPoint Presentation</vt:lpstr>
      <vt:lpstr>Satisfaction with Terminal Facilities Overall – TRENDING</vt:lpstr>
      <vt:lpstr>Satisfaction with Food &amp; Beverage</vt:lpstr>
      <vt:lpstr>PowerPoint Presentation</vt:lpstr>
      <vt:lpstr>Satisfaction with Food &amp; Beverage Overall – TRENDING</vt:lpstr>
      <vt:lpstr>Food &amp; Beverage Purchases</vt:lpstr>
      <vt:lpstr>PowerPoint Presentation</vt:lpstr>
      <vt:lpstr>Satisfaction with Retail</vt:lpstr>
      <vt:lpstr>PowerPoint Presentation</vt:lpstr>
      <vt:lpstr>Satisfaction with Retail Overall – TRENDING</vt:lpstr>
      <vt:lpstr>Retail Purchases</vt:lpstr>
      <vt:lpstr>PowerPoint Presentation</vt:lpstr>
      <vt:lpstr>Satisfaction with Gate Area</vt:lpstr>
      <vt:lpstr>PowerPoint Presentation</vt:lpstr>
      <vt:lpstr>Satisfaction with Gate Area Overall – TRENDING</vt:lpstr>
      <vt:lpstr>Satisfaction with Wi-Fi</vt:lpstr>
      <vt:lpstr>PowerPoint Presentation</vt:lpstr>
      <vt:lpstr>Satisfaction with Wi-Fi Overall – TRENDING</vt:lpstr>
      <vt:lpstr>Wi-Fi Use</vt:lpstr>
      <vt:lpstr>PowerPoint Presentation</vt:lpstr>
      <vt:lpstr>Satisfaction with Baggage Delivery</vt:lpstr>
      <vt:lpstr>PowerPoint Presentation</vt:lpstr>
      <vt:lpstr>Satisfaction with Baggage Delivery Overall – TRENDING</vt:lpstr>
      <vt:lpstr>Satisfaction with Leaving the Terminal</vt:lpstr>
      <vt:lpstr>PowerPoint Presentation</vt:lpstr>
      <vt:lpstr>Satisfaction with Leaving the Terminal – TRENDING</vt:lpstr>
      <vt:lpstr>Additional Findings</vt:lpstr>
      <vt:lpstr>Considered Other Airports</vt:lpstr>
      <vt:lpstr>Reasons for Considering Another Airport</vt:lpstr>
      <vt:lpstr>Passenger Comments: Pain Points</vt:lpstr>
      <vt:lpstr>Demographics</vt:lpstr>
      <vt:lpstr>PowerPoint Presentation</vt:lpstr>
    </vt:vector>
  </TitlesOfParts>
  <Company>PMI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 Kristensen</dc:creator>
  <cp:lastModifiedBy>Jeanette Dino</cp:lastModifiedBy>
  <cp:revision>2588</cp:revision>
  <cp:lastPrinted>2023-10-19T13:10:51Z</cp:lastPrinted>
  <dcterms:created xsi:type="dcterms:W3CDTF">2015-03-05T17:12:51Z</dcterms:created>
  <dcterms:modified xsi:type="dcterms:W3CDTF">2023-10-23T10:13:37Z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ExtXLSTables">
    <vt:lpwstr>P:\Project\BHM Airport Quarterly Report\Q2 2022 (SETUP)\File Working\Sachin OR\Sac_TEMPLATE - BHM Airport 2Q 2022 - 26 Aug 2022.xlsx</vt:lpwstr>
  </property>
</Properties>
</file>